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Reccursive</a:t>
            </a:r>
            <a:r>
              <a:rPr lang="en-US" dirty="0"/>
              <a:t>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353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Last Programming Class You Will Ever Take</vt:lpstr>
      <vt:lpstr>Physical examples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PowerPoint Presentation</vt:lpstr>
      <vt:lpstr>PowerPoint Presentation</vt:lpstr>
      <vt:lpstr>PowerPoint Presentation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10</cp:revision>
  <dcterms:created xsi:type="dcterms:W3CDTF">2019-07-30T18:41:05Z</dcterms:created>
  <dcterms:modified xsi:type="dcterms:W3CDTF">2019-09-03T15:48:26Z</dcterms:modified>
</cp:coreProperties>
</file>