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3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  <p:sldId id="372" r:id="rId115"/>
    <p:sldId id="373" r:id="rId116"/>
    <p:sldId id="379" r:id="rId117"/>
    <p:sldId id="374" r:id="rId118"/>
    <p:sldId id="375" r:id="rId119"/>
    <p:sldId id="376" r:id="rId120"/>
    <p:sldId id="377" r:id="rId121"/>
    <p:sldId id="378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A84-939B-481F-8258-2619DD7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FB9F-B39B-495D-9783-375E8A7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</a:t>
            </a:r>
          </a:p>
          <a:p>
            <a:r>
              <a:rPr lang="en-US" dirty="0" err="1"/>
              <a:t>Deepfake</a:t>
            </a:r>
            <a:endParaRPr lang="en-US" dirty="0"/>
          </a:p>
          <a:p>
            <a:r>
              <a:rPr lang="en-US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2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91B-9C06-4F9A-AC8B-B16A2A6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3F4-D7AB-46AE-9B49-2DDC3AD7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Search (get)				Bounds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Linear Search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Tree	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Search			Ω(1), O(lg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Balanced BST			Ω(1), O(lg 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2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991-FFBA-46C2-9483-A7847E5E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3F65-B9D1-4D82-8391-4086A80B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Hashing is terrible at: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, going through all of the elements in a well defined order</a:t>
            </a:r>
          </a:p>
          <a:p>
            <a:pPr marL="0" indent="0">
              <a:buNone/>
            </a:pPr>
            <a:r>
              <a:rPr lang="en-US" b="1" dirty="0"/>
              <a:t>Get max/min</a:t>
            </a:r>
            <a:r>
              <a:rPr lang="en-US" dirty="0"/>
              <a:t> finding the element with the minimum/maximum key</a:t>
            </a:r>
          </a:p>
          <a:p>
            <a:pPr marL="0" indent="0">
              <a:buNone/>
            </a:pPr>
            <a:r>
              <a:rPr lang="en-US" b="1" dirty="0"/>
              <a:t>Get next</a:t>
            </a:r>
            <a:r>
              <a:rPr lang="en-US" dirty="0"/>
              <a:t> - finding the element with the next largest/smallest key</a:t>
            </a:r>
          </a:p>
          <a:p>
            <a:pPr marL="0" indent="0">
              <a:buNone/>
            </a:pPr>
            <a:r>
              <a:rPr lang="en-US" b="1" dirty="0"/>
              <a:t>Range queries</a:t>
            </a:r>
            <a:r>
              <a:rPr lang="en-US" dirty="0"/>
              <a:t> - finding all values with keys in a given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b="1" dirty="0"/>
              <a:t>Hash Table is Θ(1) average get, Θ(1</a:t>
            </a:r>
            <a:r>
              <a:rPr lang="en-US" b="1"/>
              <a:t>) amortized add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23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BE2-3B3E-416B-BA0F-84C77F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1C58-2D97-4AC2-B5B3-0E361F1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Hashing: Time and space efficient method for mapping a </a:t>
            </a:r>
            <a:r>
              <a:rPr lang="en-US" b="1" u="sng" dirty="0"/>
              <a:t>key</a:t>
            </a:r>
            <a:r>
              <a:rPr lang="en-US" b="1" dirty="0"/>
              <a:t> to the index of its associated </a:t>
            </a:r>
            <a:r>
              <a:rPr lang="en-US" b="1" u="sng" dirty="0"/>
              <a:t>value</a:t>
            </a:r>
            <a:r>
              <a:rPr lang="en-US" b="1" dirty="0"/>
              <a:t> in an </a:t>
            </a:r>
            <a:r>
              <a:rPr lang="en-US" b="1" u="sng" dirty="0"/>
              <a:t>unordered</a:t>
            </a:r>
            <a:r>
              <a:rPr lang="en-US" b="1" dirty="0"/>
              <a:t> collection.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HashMap Operations: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put(K key, V value)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or update</a:t>
            </a:r>
          </a:p>
          <a:p>
            <a:pPr marL="0" indent="0">
              <a:buNone/>
            </a:pPr>
            <a:r>
              <a:rPr lang="en-US" dirty="0"/>
              <a:t>key cannot be null</a:t>
            </a:r>
          </a:p>
          <a:p>
            <a:pPr marL="0" indent="0">
              <a:buNone/>
            </a:pPr>
            <a:r>
              <a:rPr lang="en-US" b="1" dirty="0"/>
              <a:t>get(K key)			Θ(1) average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remove(K key)	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value or null</a:t>
            </a:r>
          </a:p>
          <a:p>
            <a:pPr marL="0" indent="0">
              <a:buNone/>
            </a:pPr>
            <a:r>
              <a:rPr lang="en-US" b="1" dirty="0"/>
              <a:t>size() 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capacity()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2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73F-DCBD-4C56-8E7A-408C4BC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251F-FE45-4BAB-B3B2-88498435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89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4A4-9FFF-43C4-8B66-859E9FC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053-FC6F-4446-8750-485BC76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a linked list</a:t>
            </a:r>
          </a:p>
          <a:p>
            <a:r>
              <a:rPr lang="en-US" dirty="0"/>
              <a:t>Element always maps to one particular spot</a:t>
            </a:r>
          </a:p>
        </p:txBody>
      </p:sp>
    </p:spTree>
    <p:extLst>
      <p:ext uri="{BB962C8B-B14F-4D97-AF65-F5344CB8AC3E}">
        <p14:creationId xmlns:p14="http://schemas.microsoft.com/office/powerpoint/2010/main" val="1246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3764</Words>
  <Application>Microsoft Office PowerPoint</Application>
  <PresentationFormat>Widescreen</PresentationFormat>
  <Paragraphs>797</Paragraphs>
  <Slides>119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119</vt:i4>
      </vt:variant>
    </vt:vector>
  </HeadingPairs>
  <TitlesOfParts>
    <vt:vector size="131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  <vt:lpstr>PowerPoint Presentation</vt:lpstr>
      <vt:lpstr>Hashing </vt:lpstr>
      <vt:lpstr>PowerPoint Presentation</vt:lpstr>
      <vt:lpstr>PowerPoint Presentation</vt:lpstr>
      <vt:lpstr>Open Hashing / closed addressing demo </vt:lpstr>
      <vt:lpstr>Open hashing / closed addressing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35</cp:revision>
  <dcterms:created xsi:type="dcterms:W3CDTF">2019-10-04T14:20:04Z</dcterms:created>
  <dcterms:modified xsi:type="dcterms:W3CDTF">2019-11-20T15:25:14Z</dcterms:modified>
</cp:coreProperties>
</file>