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finding key by value</a:t>
            </a:r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272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Last Programming Class You Will Ever Take</vt:lpstr>
      <vt:lpstr>Physical examples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7</cp:revision>
  <dcterms:created xsi:type="dcterms:W3CDTF">2019-07-30T18:41:05Z</dcterms:created>
  <dcterms:modified xsi:type="dcterms:W3CDTF">2019-09-02T14:14:03Z</dcterms:modified>
</cp:coreProperties>
</file>