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9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  <p:sldId id="359" r:id="rId99"/>
    <p:sldId id="355" r:id="rId100"/>
    <p:sldId id="358" r:id="rId101"/>
    <p:sldId id="356" r:id="rId102"/>
    <p:sldId id="357" r:id="rId103"/>
    <p:sldId id="360" r:id="rId104"/>
    <p:sldId id="365" r:id="rId105"/>
    <p:sldId id="362" r:id="rId106"/>
    <p:sldId id="363" r:id="rId107"/>
    <p:sldId id="364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047-7E2A-4CD8-94A5-AA8E1E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D59-65AE-4D25-B9EB-C7AA2A5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object is a way of operating on a list of data</a:t>
            </a:r>
          </a:p>
          <a:p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Map – applies a function to every element, result is a stream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– applies a function on every element, result is nothing</a:t>
            </a:r>
          </a:p>
          <a:p>
            <a:pPr lvl="1"/>
            <a:r>
              <a:rPr lang="en-US" dirty="0"/>
              <a:t>Filter – removes elements that return false on a given Boolean function</a:t>
            </a:r>
          </a:p>
          <a:p>
            <a:pPr lvl="1"/>
            <a:r>
              <a:rPr lang="en-US" dirty="0"/>
              <a:t>Reduce – combines the elements in some way</a:t>
            </a:r>
          </a:p>
          <a:p>
            <a:pPr lvl="1"/>
            <a:r>
              <a:rPr lang="en-US" dirty="0"/>
              <a:t>Collect – returns the objects in some structure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49-BBA0-42D8-9F2F-E255C6C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7068-1CDE-4B67-8DF1-E9F27739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5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6EF1-7DEF-4B59-90CC-40ED53C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A15-544A-411D-9890-DAD5E16E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notation </a:t>
            </a:r>
          </a:p>
          <a:p>
            <a:pPr lvl="1"/>
            <a:r>
              <a:rPr lang="en-US" dirty="0"/>
              <a:t>Refer to a function as “</a:t>
            </a:r>
            <a:r>
              <a:rPr lang="en-US" dirty="0" err="1"/>
              <a:t>objectType</a:t>
            </a:r>
            <a:r>
              <a:rPr lang="en-US" dirty="0"/>
              <a:t>”::”</a:t>
            </a:r>
            <a:r>
              <a:rPr lang="en-US" dirty="0" err="1"/>
              <a:t>functionName</a:t>
            </a:r>
            <a:r>
              <a:rPr lang="en-US" dirty="0"/>
              <a:t>”.  For example, “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”.  </a:t>
            </a:r>
          </a:p>
          <a:p>
            <a:r>
              <a:rPr lang="en-US" dirty="0"/>
              <a:t>Lambda expressions</a:t>
            </a:r>
          </a:p>
          <a:p>
            <a:pPr lvl="1"/>
            <a:r>
              <a:rPr lang="en-US" dirty="0"/>
              <a:t>“(input) -&gt; { function }”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8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212-31AB-499E-8FDE-F2D5890C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F7FE-DB74-4E42-935B-0A3C609C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(add a bunch of integers)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System.in::</a:t>
            </a:r>
            <a:r>
              <a:rPr lang="en-US" dirty="0" err="1"/>
              <a:t>println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().map( s -&gt; {s + 2}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().filter( s -&gt; { s &lt; 5}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().collect( </a:t>
            </a:r>
            <a:r>
              <a:rPr lang="en-US" dirty="0" err="1"/>
              <a:t>Collectors.toList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(s, t) -&gt; { if( s &gt; t) { return s; } else { return t;} 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(total, cur) -&gt; {total+=cur; return total;} )</a:t>
            </a:r>
          </a:p>
          <a:p>
            <a:pPr marL="0" indent="0">
              <a:buNone/>
            </a:pPr>
            <a:r>
              <a:rPr lang="en-US" dirty="0"/>
              <a:t>Be careful about copying these (-, not –) </a:t>
            </a:r>
          </a:p>
        </p:txBody>
      </p:sp>
    </p:spTree>
    <p:extLst>
      <p:ext uri="{BB962C8B-B14F-4D97-AF65-F5344CB8AC3E}">
        <p14:creationId xmlns:p14="http://schemas.microsoft.com/office/powerpoint/2010/main" val="16022845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E0CC-073B-437E-9765-A3E75E8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AD3-8135-476B-8189-48835D42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resource</a:t>
            </a:r>
          </a:p>
          <a:p>
            <a:r>
              <a:rPr lang="en-US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3452</Words>
  <Application>Microsoft Office PowerPoint</Application>
  <PresentationFormat>Widescreen</PresentationFormat>
  <Paragraphs>722</Paragraphs>
  <Slides>105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105</vt:i4>
      </vt:variant>
    </vt:vector>
  </HeadingPairs>
  <TitlesOfParts>
    <vt:vector size="116" baseType="lpstr">
      <vt:lpstr>Arial</vt:lpstr>
      <vt:lpstr>Calibri</vt:lpstr>
      <vt:lpstr>Calibri Light</vt:lpstr>
      <vt:lpstr>Cambria</vt:lpstr>
      <vt:lpstr>Cambria Math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  <vt:lpstr>Streams</vt:lpstr>
      <vt:lpstr>Stream examples</vt:lpstr>
      <vt:lpstr>PowerPoint Presentation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18</cp:revision>
  <dcterms:created xsi:type="dcterms:W3CDTF">2019-10-04T14:20:04Z</dcterms:created>
  <dcterms:modified xsi:type="dcterms:W3CDTF">2019-11-04T15:17:22Z</dcterms:modified>
</cp:coreProperties>
</file>