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80" r:id="rId11"/>
    <p:sldId id="266" r:id="rId12"/>
    <p:sldId id="267" r:id="rId13"/>
    <p:sldId id="270" r:id="rId14"/>
    <p:sldId id="25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6" r:id="rId24"/>
    <p:sldId id="278" r:id="rId25"/>
    <p:sldId id="279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6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4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4699</TotalTime>
  <Words>506</Words>
  <Application>Microsoft Macintosh PowerPoint</Application>
  <PresentationFormat>Widescreen</PresentationFormat>
  <Paragraphs>160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Microsoft Office User</cp:lastModifiedBy>
  <cp:revision>23</cp:revision>
  <dcterms:created xsi:type="dcterms:W3CDTF">2019-07-30T18:41:05Z</dcterms:created>
  <dcterms:modified xsi:type="dcterms:W3CDTF">2019-09-09T15:21:57Z</dcterms:modified>
</cp:coreProperties>
</file>