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272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Microsoft Office User</cp:lastModifiedBy>
  <cp:revision>8</cp:revision>
  <dcterms:created xsi:type="dcterms:W3CDTF">2019-07-30T18:41:05Z</dcterms:created>
  <dcterms:modified xsi:type="dcterms:W3CDTF">2019-09-02T14:55:39Z</dcterms:modified>
</cp:coreProperties>
</file>