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4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theme" Target="theme/theme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3206</Words>
  <Application>Microsoft Office PowerPoint</Application>
  <PresentationFormat>Widescreen</PresentationFormat>
  <Paragraphs>696</Paragraphs>
  <Slides>100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100</vt:i4>
      </vt:variant>
    </vt:vector>
  </HeadingPairs>
  <TitlesOfParts>
    <vt:vector size="111" baseType="lpstr">
      <vt:lpstr>Arial</vt:lpstr>
      <vt:lpstr>Calibri</vt:lpstr>
      <vt:lpstr>Calibri Light</vt:lpstr>
      <vt:lpstr>Cambria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11</cp:revision>
  <dcterms:created xsi:type="dcterms:W3CDTF">2019-10-04T14:20:04Z</dcterms:created>
  <dcterms:modified xsi:type="dcterms:W3CDTF">2019-10-28T14:20:01Z</dcterms:modified>
</cp:coreProperties>
</file>