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80" r:id="rId12"/>
    <p:sldId id="266" r:id="rId13"/>
    <p:sldId id="267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4526</TotalTime>
  <Words>374</Words>
  <Application>Microsoft Office PowerPoint</Application>
  <PresentationFormat>Widescreen</PresentationFormat>
  <Paragraphs>141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The Last Programming Class You Will Ever Take</vt:lpstr>
      <vt:lpstr>Physical examples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PowerPoint Presentation</vt:lpstr>
      <vt:lpstr>Maze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17</cp:revision>
  <dcterms:created xsi:type="dcterms:W3CDTF">2019-07-30T18:41:05Z</dcterms:created>
  <dcterms:modified xsi:type="dcterms:W3CDTF">2019-09-06T14:24:50Z</dcterms:modified>
</cp:coreProperties>
</file>