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presProps" Target="pres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2390</Words>
  <Application>Microsoft Office PowerPoint</Application>
  <PresentationFormat>Widescreen</PresentationFormat>
  <Paragraphs>471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69</cp:revision>
  <dcterms:created xsi:type="dcterms:W3CDTF">2019-07-30T18:41:05Z</dcterms:created>
  <dcterms:modified xsi:type="dcterms:W3CDTF">2019-10-02T13:48:31Z</dcterms:modified>
</cp:coreProperties>
</file>