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9"/>
  </p:notesMasterIdLst>
  <p:sldIdLst>
    <p:sldId id="256" r:id="rId4"/>
    <p:sldId id="268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80" r:id="rId13"/>
    <p:sldId id="266" r:id="rId14"/>
    <p:sldId id="267" r:id="rId15"/>
    <p:sldId id="270" r:id="rId16"/>
    <p:sldId id="25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7" r:id="rId35"/>
    <p:sldId id="298" r:id="rId36"/>
    <p:sldId id="297" r:id="rId37"/>
    <p:sldId id="296" r:id="rId38"/>
    <p:sldId id="295" r:id="rId39"/>
    <p:sldId id="290" r:id="rId40"/>
    <p:sldId id="294" r:id="rId41"/>
    <p:sldId id="291" r:id="rId42"/>
    <p:sldId id="293" r:id="rId43"/>
    <p:sldId id="292" r:id="rId44"/>
    <p:sldId id="306" r:id="rId45"/>
    <p:sldId id="299" r:id="rId46"/>
    <p:sldId id="301" r:id="rId47"/>
    <p:sldId id="303" r:id="rId48"/>
    <p:sldId id="307" r:id="rId49"/>
    <p:sldId id="302" r:id="rId50"/>
    <p:sldId id="308" r:id="rId51"/>
    <p:sldId id="304" r:id="rId52"/>
    <p:sldId id="313" r:id="rId53"/>
    <p:sldId id="309" r:id="rId54"/>
    <p:sldId id="310" r:id="rId55"/>
    <p:sldId id="311" r:id="rId56"/>
    <p:sldId id="312" r:id="rId57"/>
    <p:sldId id="314" r:id="rId58"/>
    <p:sldId id="316" r:id="rId59"/>
    <p:sldId id="318" r:id="rId60"/>
    <p:sldId id="315" r:id="rId61"/>
    <p:sldId id="320" r:id="rId62"/>
    <p:sldId id="317" r:id="rId63"/>
    <p:sldId id="319" r:id="rId64"/>
    <p:sldId id="323" r:id="rId65"/>
    <p:sldId id="321" r:id="rId66"/>
    <p:sldId id="322" r:id="rId67"/>
    <p:sldId id="324" r:id="rId68"/>
    <p:sldId id="325" r:id="rId69"/>
    <p:sldId id="326" r:id="rId70"/>
    <p:sldId id="263" r:id="rId71"/>
    <p:sldId id="328" r:id="rId72"/>
    <p:sldId id="330" r:id="rId73"/>
    <p:sldId id="329" r:id="rId74"/>
    <p:sldId id="334" r:id="rId75"/>
    <p:sldId id="331" r:id="rId76"/>
    <p:sldId id="332" r:id="rId77"/>
    <p:sldId id="333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4" r:id="rId87"/>
    <p:sldId id="343" r:id="rId88"/>
    <p:sldId id="345" r:id="rId89"/>
    <p:sldId id="346" r:id="rId90"/>
    <p:sldId id="347" r:id="rId91"/>
    <p:sldId id="354" r:id="rId92"/>
    <p:sldId id="348" r:id="rId93"/>
    <p:sldId id="349" r:id="rId94"/>
    <p:sldId id="351" r:id="rId95"/>
    <p:sldId id="352" r:id="rId96"/>
    <p:sldId id="350" r:id="rId97"/>
    <p:sldId id="35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15002" custLinFactNeighborY="-3938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31255" custLinFactNeighborY="-196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B643C-AEBD-40A1-9D95-854BDDA9487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623052-56DC-4649-912C-83267F8A8822}">
      <dgm:prSet phldrT="[Text]"/>
      <dgm:spPr/>
      <dgm:t>
        <a:bodyPr/>
        <a:lstStyle/>
        <a:p>
          <a:r>
            <a:rPr lang="en-US"/>
            <a:t>10</a:t>
          </a:r>
        </a:p>
      </dgm:t>
    </dgm:pt>
    <dgm:pt modelId="{E08DD408-D8A9-4E7D-A205-FF018E8DA53E}" type="parTrans" cxnId="{313B1465-61BA-42E2-8E8E-EA9AF1D2E3C7}">
      <dgm:prSet/>
      <dgm:spPr/>
      <dgm:t>
        <a:bodyPr/>
        <a:lstStyle/>
        <a:p>
          <a:endParaRPr lang="en-US"/>
        </a:p>
      </dgm:t>
    </dgm:pt>
    <dgm:pt modelId="{B39B5139-9CB4-42C4-B18A-27F6FBDA0534}" type="sibTrans" cxnId="{313B1465-61BA-42E2-8E8E-EA9AF1D2E3C7}">
      <dgm:prSet/>
      <dgm:spPr/>
      <dgm:t>
        <a:bodyPr/>
        <a:lstStyle/>
        <a:p>
          <a:endParaRPr lang="en-US"/>
        </a:p>
      </dgm:t>
    </dgm:pt>
    <dgm:pt modelId="{00C0B463-1709-401D-90B1-673442A96B76}">
      <dgm:prSet phldrT="[Text]"/>
      <dgm:spPr/>
      <dgm:t>
        <a:bodyPr/>
        <a:lstStyle/>
        <a:p>
          <a:r>
            <a:rPr lang="en-US"/>
            <a:t>20</a:t>
          </a:r>
        </a:p>
      </dgm:t>
    </dgm:pt>
    <dgm:pt modelId="{6CEAC7E2-F812-46A3-8F48-7E63E5A7C000}" type="parTrans" cxnId="{A50049E1-9FCD-4BBE-915F-30EC94E54605}">
      <dgm:prSet/>
      <dgm:spPr/>
      <dgm:t>
        <a:bodyPr/>
        <a:lstStyle/>
        <a:p>
          <a:endParaRPr lang="en-US"/>
        </a:p>
      </dgm:t>
    </dgm:pt>
    <dgm:pt modelId="{17B79962-42F3-4BDF-B031-237A131C2B2F}" type="sibTrans" cxnId="{A50049E1-9FCD-4BBE-915F-30EC94E54605}">
      <dgm:prSet/>
      <dgm:spPr/>
      <dgm:t>
        <a:bodyPr/>
        <a:lstStyle/>
        <a:p>
          <a:endParaRPr lang="en-US"/>
        </a:p>
      </dgm:t>
    </dgm:pt>
    <dgm:pt modelId="{D4BCD17D-B30F-41DD-832C-202E5D0963E4}">
      <dgm:prSet phldrT="[Text]"/>
      <dgm:spPr/>
      <dgm:t>
        <a:bodyPr/>
        <a:lstStyle/>
        <a:p>
          <a:r>
            <a:rPr lang="en-US"/>
            <a:t>30</a:t>
          </a:r>
        </a:p>
      </dgm:t>
    </dgm:pt>
    <dgm:pt modelId="{30D4B633-D49F-4225-85E1-4FF0353A943F}" type="parTrans" cxnId="{2C3D359D-FD3E-4534-8058-BD3190BAE2FA}">
      <dgm:prSet/>
      <dgm:spPr/>
      <dgm:t>
        <a:bodyPr/>
        <a:lstStyle/>
        <a:p>
          <a:endParaRPr lang="en-US"/>
        </a:p>
      </dgm:t>
    </dgm:pt>
    <dgm:pt modelId="{C35F73A1-17A1-4366-8D3B-58471304D364}" type="sibTrans" cxnId="{2C3D359D-FD3E-4534-8058-BD3190BAE2FA}">
      <dgm:prSet/>
      <dgm:spPr/>
      <dgm:t>
        <a:bodyPr/>
        <a:lstStyle/>
        <a:p>
          <a:endParaRPr lang="en-US"/>
        </a:p>
      </dgm:t>
    </dgm:pt>
    <dgm:pt modelId="{763D87E5-AEB6-47AB-8599-8578065ABF43}">
      <dgm:prSet phldrT="[Text]"/>
      <dgm:spPr/>
      <dgm:t>
        <a:bodyPr/>
        <a:lstStyle/>
        <a:p>
          <a:r>
            <a:rPr lang="en-US"/>
            <a:t>13</a:t>
          </a:r>
        </a:p>
      </dgm:t>
    </dgm:pt>
    <dgm:pt modelId="{4868FD0F-0BA4-4767-BE40-EE26ABA52C8F}" type="parTrans" cxnId="{A4F0D3B0-915D-490A-9782-BC7777E53737}">
      <dgm:prSet/>
      <dgm:spPr/>
      <dgm:t>
        <a:bodyPr/>
        <a:lstStyle/>
        <a:p>
          <a:endParaRPr lang="en-US"/>
        </a:p>
      </dgm:t>
    </dgm:pt>
    <dgm:pt modelId="{39E5126A-24D1-4797-9BA3-DD3A4C0B0368}" type="sibTrans" cxnId="{A4F0D3B0-915D-490A-9782-BC7777E53737}">
      <dgm:prSet/>
      <dgm:spPr/>
      <dgm:t>
        <a:bodyPr/>
        <a:lstStyle/>
        <a:p>
          <a:endParaRPr lang="en-US"/>
        </a:p>
      </dgm:t>
    </dgm:pt>
    <dgm:pt modelId="{6E95F60D-7977-42A1-B474-406DA23E2BA7}">
      <dgm:prSet phldrT="[Text]"/>
      <dgm:spPr/>
      <dgm:t>
        <a:bodyPr/>
        <a:lstStyle/>
        <a:p>
          <a:r>
            <a:rPr lang="en-US"/>
            <a:t>108</a:t>
          </a:r>
        </a:p>
      </dgm:t>
    </dgm:pt>
    <dgm:pt modelId="{E318FC8D-2098-4973-9CEA-7C4800AD5700}" type="parTrans" cxnId="{91CB1C95-A017-4108-99C9-FB2F9F34FAB9}">
      <dgm:prSet/>
      <dgm:spPr/>
      <dgm:t>
        <a:bodyPr/>
        <a:lstStyle/>
        <a:p>
          <a:endParaRPr lang="en-US"/>
        </a:p>
      </dgm:t>
    </dgm:pt>
    <dgm:pt modelId="{21BAB4A4-7AA0-4235-B4F1-B8F0978ED75B}" type="sibTrans" cxnId="{91CB1C95-A017-4108-99C9-FB2F9F34FAB9}">
      <dgm:prSet/>
      <dgm:spPr/>
      <dgm:t>
        <a:bodyPr/>
        <a:lstStyle/>
        <a:p>
          <a:endParaRPr lang="en-US"/>
        </a:p>
      </dgm:t>
    </dgm:pt>
    <dgm:pt modelId="{6FBE2563-90DE-4F6A-86C7-311DEA71749B}">
      <dgm:prSet phldrT="[Text]"/>
      <dgm:spPr/>
      <dgm:t>
        <a:bodyPr/>
        <a:lstStyle/>
        <a:p>
          <a:r>
            <a:rPr lang="en-US"/>
            <a:t>50</a:t>
          </a:r>
        </a:p>
      </dgm:t>
    </dgm:pt>
    <dgm:pt modelId="{ED010F50-062C-4027-9E91-002D4D062170}" type="parTrans" cxnId="{F9E7E3F2-8755-4F6D-B850-FA94041BB478}">
      <dgm:prSet/>
      <dgm:spPr/>
      <dgm:t>
        <a:bodyPr/>
        <a:lstStyle/>
        <a:p>
          <a:endParaRPr lang="en-US"/>
        </a:p>
      </dgm:t>
    </dgm:pt>
    <dgm:pt modelId="{D4B876EB-EA49-4907-80B4-70822EF86952}" type="sibTrans" cxnId="{F9E7E3F2-8755-4F6D-B850-FA94041BB478}">
      <dgm:prSet/>
      <dgm:spPr/>
      <dgm:t>
        <a:bodyPr/>
        <a:lstStyle/>
        <a:p>
          <a:endParaRPr lang="en-US"/>
        </a:p>
      </dgm:t>
    </dgm:pt>
    <dgm:pt modelId="{D76002B3-1DFA-4FE3-8DBD-B23DB59783CE}">
      <dgm:prSet phldrT="[Text]"/>
      <dgm:spPr/>
      <dgm:t>
        <a:bodyPr/>
        <a:lstStyle/>
        <a:p>
          <a:r>
            <a:rPr lang="en-US"/>
            <a:t>105</a:t>
          </a:r>
        </a:p>
      </dgm:t>
    </dgm:pt>
    <dgm:pt modelId="{02C7070C-EA88-417C-B858-4950EF118507}" type="parTrans" cxnId="{2DADF68E-18D3-4016-8CAF-DFB4B8B7310C}">
      <dgm:prSet/>
      <dgm:spPr/>
      <dgm:t>
        <a:bodyPr/>
        <a:lstStyle/>
        <a:p>
          <a:endParaRPr lang="en-US"/>
        </a:p>
      </dgm:t>
    </dgm:pt>
    <dgm:pt modelId="{65471ABC-9EED-4C4B-B6CF-7BFAAF736414}" type="sibTrans" cxnId="{2DADF68E-18D3-4016-8CAF-DFB4B8B7310C}">
      <dgm:prSet/>
      <dgm:spPr/>
      <dgm:t>
        <a:bodyPr/>
        <a:lstStyle/>
        <a:p>
          <a:endParaRPr lang="en-US"/>
        </a:p>
      </dgm:t>
    </dgm:pt>
    <dgm:pt modelId="{318CBEDC-8678-4B61-8FC2-7DD58BDFEA9B}">
      <dgm:prSet phldrT="[Text]"/>
      <dgm:spPr/>
      <dgm:t>
        <a:bodyPr/>
        <a:lstStyle/>
        <a:p>
          <a:r>
            <a:rPr lang="en-US"/>
            <a:t>37</a:t>
          </a:r>
        </a:p>
      </dgm:t>
    </dgm:pt>
    <dgm:pt modelId="{45964AF4-5AA4-4780-AD27-232CDA4FD3D0}" type="parTrans" cxnId="{288D56BC-057A-4CA0-9ED1-B617109A27C8}">
      <dgm:prSet/>
      <dgm:spPr/>
      <dgm:t>
        <a:bodyPr/>
        <a:lstStyle/>
        <a:p>
          <a:endParaRPr lang="en-US"/>
        </a:p>
      </dgm:t>
    </dgm:pt>
    <dgm:pt modelId="{F525231D-F1E7-43ED-86DF-5E9227015C29}" type="sibTrans" cxnId="{288D56BC-057A-4CA0-9ED1-B617109A27C8}">
      <dgm:prSet/>
      <dgm:spPr/>
      <dgm:t>
        <a:bodyPr/>
        <a:lstStyle/>
        <a:p>
          <a:endParaRPr lang="en-US"/>
        </a:p>
      </dgm:t>
    </dgm:pt>
    <dgm:pt modelId="{B07C58DF-F4AD-4A14-9788-A111541265B2}">
      <dgm:prSet phldrT="[Text]"/>
      <dgm:spPr/>
      <dgm:t>
        <a:bodyPr/>
        <a:lstStyle/>
        <a:p>
          <a:r>
            <a:rPr lang="en-US"/>
            <a:t>36</a:t>
          </a:r>
        </a:p>
      </dgm:t>
    </dgm:pt>
    <dgm:pt modelId="{A401A1D2-B31C-470F-A74E-42B96B6155C4}" type="parTrans" cxnId="{1E0EC52C-7E18-43AE-BD86-2753CEB8EDB4}">
      <dgm:prSet/>
      <dgm:spPr/>
      <dgm:t>
        <a:bodyPr/>
        <a:lstStyle/>
        <a:p>
          <a:endParaRPr lang="en-US"/>
        </a:p>
      </dgm:t>
    </dgm:pt>
    <dgm:pt modelId="{E14D0EB3-0194-43A2-86F8-8B8A8F90D70A}" type="sibTrans" cxnId="{1E0EC52C-7E18-43AE-BD86-2753CEB8EDB4}">
      <dgm:prSet/>
      <dgm:spPr/>
      <dgm:t>
        <a:bodyPr/>
        <a:lstStyle/>
        <a:p>
          <a:endParaRPr lang="en-US"/>
        </a:p>
      </dgm:t>
    </dgm:pt>
    <dgm:pt modelId="{4DC02A31-43C2-4DBE-AAD9-D4A19F06B7EE}">
      <dgm:prSet phldrT="[Text]"/>
      <dgm:spPr/>
      <dgm:t>
        <a:bodyPr/>
        <a:lstStyle/>
        <a:p>
          <a:r>
            <a:rPr lang="en-US"/>
            <a:t>70</a:t>
          </a:r>
        </a:p>
      </dgm:t>
    </dgm:pt>
    <dgm:pt modelId="{E768614C-DFF4-4A94-AFEE-013A9B4DA505}" type="parTrans" cxnId="{D3873B18-FE49-4932-83ED-F8721C7AD772}">
      <dgm:prSet/>
      <dgm:spPr/>
      <dgm:t>
        <a:bodyPr/>
        <a:lstStyle/>
        <a:p>
          <a:endParaRPr lang="en-US"/>
        </a:p>
      </dgm:t>
    </dgm:pt>
    <dgm:pt modelId="{77CC33F4-0586-4AF8-AD60-421DCFA7D3BA}" type="sibTrans" cxnId="{D3873B18-FE49-4932-83ED-F8721C7AD772}">
      <dgm:prSet/>
      <dgm:spPr/>
      <dgm:t>
        <a:bodyPr/>
        <a:lstStyle/>
        <a:p>
          <a:endParaRPr lang="en-US"/>
        </a:p>
      </dgm:t>
    </dgm:pt>
    <dgm:pt modelId="{FC43407E-8E9D-45B0-A888-F643E8B97107}" type="pres">
      <dgm:prSet presAssocID="{CB9B643C-AEBD-40A1-9D95-854BDDA948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EAB4F-2C67-4AF4-B9CE-6733D08EF105}" type="pres">
      <dgm:prSet presAssocID="{F1623052-56DC-4649-912C-83267F8A8822}" presName="hierRoot1" presStyleCnt="0"/>
      <dgm:spPr/>
    </dgm:pt>
    <dgm:pt modelId="{FB2BA1E9-1520-445B-B1C1-99FB48119E29}" type="pres">
      <dgm:prSet presAssocID="{F1623052-56DC-4649-912C-83267F8A8822}" presName="composite" presStyleCnt="0"/>
      <dgm:spPr/>
    </dgm:pt>
    <dgm:pt modelId="{8968DCE1-E60D-48AE-9448-C2B3C7EF97DD}" type="pres">
      <dgm:prSet presAssocID="{F1623052-56DC-4649-912C-83267F8A8822}" presName="background" presStyleLbl="node0" presStyleIdx="0" presStyleCnt="1"/>
      <dgm:spPr>
        <a:noFill/>
      </dgm:spPr>
    </dgm:pt>
    <dgm:pt modelId="{C9D57292-53A9-4825-A6D4-ACF52B7B6639}" type="pres">
      <dgm:prSet presAssocID="{F1623052-56DC-4649-912C-83267F8A8822}" presName="text" presStyleLbl="fgAcc0" presStyleIdx="0" presStyleCnt="1">
        <dgm:presLayoutVars>
          <dgm:chPref val="3"/>
        </dgm:presLayoutVars>
      </dgm:prSet>
      <dgm:spPr/>
    </dgm:pt>
    <dgm:pt modelId="{FBB50C67-1948-4E9B-B2D2-5FB728179F31}" type="pres">
      <dgm:prSet presAssocID="{F1623052-56DC-4649-912C-83267F8A8822}" presName="hierChild2" presStyleCnt="0"/>
      <dgm:spPr/>
    </dgm:pt>
    <dgm:pt modelId="{23391212-4FC6-4E5B-B04A-95732D414283}" type="pres">
      <dgm:prSet presAssocID="{6CEAC7E2-F812-46A3-8F48-7E63E5A7C000}" presName="Name10" presStyleLbl="parChTrans1D2" presStyleIdx="0" presStyleCnt="2"/>
      <dgm:spPr/>
    </dgm:pt>
    <dgm:pt modelId="{B56C4770-1CE1-44ED-96B9-D040661CC15E}" type="pres">
      <dgm:prSet presAssocID="{00C0B463-1709-401D-90B1-673442A96B76}" presName="hierRoot2" presStyleCnt="0"/>
      <dgm:spPr/>
    </dgm:pt>
    <dgm:pt modelId="{D757D8FE-28FB-4F3A-8ACA-C76AD3462BC4}" type="pres">
      <dgm:prSet presAssocID="{00C0B463-1709-401D-90B1-673442A96B76}" presName="composite2" presStyleCnt="0"/>
      <dgm:spPr/>
    </dgm:pt>
    <dgm:pt modelId="{6029B922-7CE4-4C81-AFAE-F7137D13B20C}" type="pres">
      <dgm:prSet presAssocID="{00C0B463-1709-401D-90B1-673442A96B76}" presName="background2" presStyleLbl="node2" presStyleIdx="0" presStyleCnt="2"/>
      <dgm:spPr>
        <a:noFill/>
      </dgm:spPr>
    </dgm:pt>
    <dgm:pt modelId="{6DE5D31B-1A5E-4548-8600-96211FB95100}" type="pres">
      <dgm:prSet presAssocID="{00C0B463-1709-401D-90B1-673442A96B76}" presName="text2" presStyleLbl="fgAcc2" presStyleIdx="0" presStyleCnt="2">
        <dgm:presLayoutVars>
          <dgm:chPref val="3"/>
        </dgm:presLayoutVars>
      </dgm:prSet>
      <dgm:spPr/>
    </dgm:pt>
    <dgm:pt modelId="{A9E3E555-E9B8-404E-9AB1-A2C8D7E4372B}" type="pres">
      <dgm:prSet presAssocID="{00C0B463-1709-401D-90B1-673442A96B76}" presName="hierChild3" presStyleCnt="0"/>
      <dgm:spPr/>
    </dgm:pt>
    <dgm:pt modelId="{EC4BBB37-2E6B-493D-8A32-3B7C31AC7F5F}" type="pres">
      <dgm:prSet presAssocID="{30D4B633-D49F-4225-85E1-4FF0353A943F}" presName="Name17" presStyleLbl="parChTrans1D3" presStyleIdx="0" presStyleCnt="4"/>
      <dgm:spPr/>
    </dgm:pt>
    <dgm:pt modelId="{1F222188-24C5-4F51-A1A0-BCF55529EBB1}" type="pres">
      <dgm:prSet presAssocID="{D4BCD17D-B30F-41DD-832C-202E5D0963E4}" presName="hierRoot3" presStyleCnt="0"/>
      <dgm:spPr/>
    </dgm:pt>
    <dgm:pt modelId="{5772DEEE-FC72-4604-BBAA-483EE0768FC9}" type="pres">
      <dgm:prSet presAssocID="{D4BCD17D-B30F-41DD-832C-202E5D0963E4}" presName="composite3" presStyleCnt="0"/>
      <dgm:spPr/>
    </dgm:pt>
    <dgm:pt modelId="{D65FE7E5-B8B9-4A46-8280-C250D6A1175F}" type="pres">
      <dgm:prSet presAssocID="{D4BCD17D-B30F-41DD-832C-202E5D0963E4}" presName="background3" presStyleLbl="node3" presStyleIdx="0" presStyleCnt="4"/>
      <dgm:spPr>
        <a:noFill/>
      </dgm:spPr>
    </dgm:pt>
    <dgm:pt modelId="{6935580E-2FF4-4676-8DAC-88627181BFE8}" type="pres">
      <dgm:prSet presAssocID="{D4BCD17D-B30F-41DD-832C-202E5D0963E4}" presName="text3" presStyleLbl="fgAcc3" presStyleIdx="0" presStyleCnt="4">
        <dgm:presLayoutVars>
          <dgm:chPref val="3"/>
        </dgm:presLayoutVars>
      </dgm:prSet>
      <dgm:spPr/>
    </dgm:pt>
    <dgm:pt modelId="{66150AE9-ED38-4595-869A-4762B8B3DD2A}" type="pres">
      <dgm:prSet presAssocID="{D4BCD17D-B30F-41DD-832C-202E5D0963E4}" presName="hierChild4" presStyleCnt="0"/>
      <dgm:spPr/>
    </dgm:pt>
    <dgm:pt modelId="{67D31AF3-D86D-4952-A7E3-62EF2D870AB5}" type="pres">
      <dgm:prSet presAssocID="{45964AF4-5AA4-4780-AD27-232CDA4FD3D0}" presName="Name23" presStyleLbl="parChTrans1D4" presStyleIdx="0" presStyleCnt="3"/>
      <dgm:spPr/>
    </dgm:pt>
    <dgm:pt modelId="{EB2471ED-10C8-4B3C-B2BD-08DA5AC5B531}" type="pres">
      <dgm:prSet presAssocID="{318CBEDC-8678-4B61-8FC2-7DD58BDFEA9B}" presName="hierRoot4" presStyleCnt="0"/>
      <dgm:spPr/>
    </dgm:pt>
    <dgm:pt modelId="{380B5A83-BFB6-45D0-8869-AD28D8984778}" type="pres">
      <dgm:prSet presAssocID="{318CBEDC-8678-4B61-8FC2-7DD58BDFEA9B}" presName="composite4" presStyleCnt="0"/>
      <dgm:spPr/>
    </dgm:pt>
    <dgm:pt modelId="{EF496608-825F-49F2-88A4-1C01F260C505}" type="pres">
      <dgm:prSet presAssocID="{318CBEDC-8678-4B61-8FC2-7DD58BDFEA9B}" presName="background4" presStyleLbl="node4" presStyleIdx="0" presStyleCnt="3"/>
      <dgm:spPr>
        <a:noFill/>
      </dgm:spPr>
    </dgm:pt>
    <dgm:pt modelId="{B54F363D-84E5-4B14-BD11-3C675D70FD7E}" type="pres">
      <dgm:prSet presAssocID="{318CBEDC-8678-4B61-8FC2-7DD58BDFEA9B}" presName="text4" presStyleLbl="fgAcc4" presStyleIdx="0" presStyleCnt="3" custLinFactNeighborX="-39297" custLinFactNeighborY="-13348">
        <dgm:presLayoutVars>
          <dgm:chPref val="3"/>
        </dgm:presLayoutVars>
      </dgm:prSet>
      <dgm:spPr/>
    </dgm:pt>
    <dgm:pt modelId="{957014FD-AB1C-4F87-A0EB-E49D84A54A71}" type="pres">
      <dgm:prSet presAssocID="{318CBEDC-8678-4B61-8FC2-7DD58BDFEA9B}" presName="hierChild5" presStyleCnt="0"/>
      <dgm:spPr/>
    </dgm:pt>
    <dgm:pt modelId="{4292CA76-4421-4BD5-A5D9-B16037062476}" type="pres">
      <dgm:prSet presAssocID="{A401A1D2-B31C-470F-A74E-42B96B6155C4}" presName="Name23" presStyleLbl="parChTrans1D4" presStyleIdx="1" presStyleCnt="3"/>
      <dgm:spPr/>
    </dgm:pt>
    <dgm:pt modelId="{8B82700E-1740-464D-A693-1C5D3522E697}" type="pres">
      <dgm:prSet presAssocID="{B07C58DF-F4AD-4A14-9788-A111541265B2}" presName="hierRoot4" presStyleCnt="0"/>
      <dgm:spPr/>
    </dgm:pt>
    <dgm:pt modelId="{DCF32E7A-0CED-4661-B337-75E6D8D6B718}" type="pres">
      <dgm:prSet presAssocID="{B07C58DF-F4AD-4A14-9788-A111541265B2}" presName="composite4" presStyleCnt="0"/>
      <dgm:spPr/>
    </dgm:pt>
    <dgm:pt modelId="{C686088B-66B1-4954-830B-6F2199978CDF}" type="pres">
      <dgm:prSet presAssocID="{B07C58DF-F4AD-4A14-9788-A111541265B2}" presName="background4" presStyleLbl="node4" presStyleIdx="1" presStyleCnt="3"/>
      <dgm:spPr>
        <a:noFill/>
      </dgm:spPr>
    </dgm:pt>
    <dgm:pt modelId="{1F903675-2A9F-4E3E-99DF-0A076D49BED5}" type="pres">
      <dgm:prSet presAssocID="{B07C58DF-F4AD-4A14-9788-A111541265B2}" presName="text4" presStyleLbl="fgAcc4" presStyleIdx="1" presStyleCnt="3" custLinFactNeighborX="-37348" custLinFactNeighborY="-8792">
        <dgm:presLayoutVars>
          <dgm:chPref val="3"/>
        </dgm:presLayoutVars>
      </dgm:prSet>
      <dgm:spPr/>
    </dgm:pt>
    <dgm:pt modelId="{A674F7B2-1ACE-4D55-8E81-EAA5E98BCC75}" type="pres">
      <dgm:prSet presAssocID="{B07C58DF-F4AD-4A14-9788-A111541265B2}" presName="hierChild5" presStyleCnt="0"/>
      <dgm:spPr/>
    </dgm:pt>
    <dgm:pt modelId="{661E9200-2BC2-4515-831D-E014F4D0B0FE}" type="pres">
      <dgm:prSet presAssocID="{ED010F50-062C-4027-9E91-002D4D062170}" presName="Name17" presStyleLbl="parChTrans1D3" presStyleIdx="1" presStyleCnt="4"/>
      <dgm:spPr/>
    </dgm:pt>
    <dgm:pt modelId="{19D17E31-D7F2-4307-80D0-AB0621CDB56E}" type="pres">
      <dgm:prSet presAssocID="{6FBE2563-90DE-4F6A-86C7-311DEA71749B}" presName="hierRoot3" presStyleCnt="0"/>
      <dgm:spPr/>
    </dgm:pt>
    <dgm:pt modelId="{A71E5D16-9130-412F-B3A8-A10C80D84717}" type="pres">
      <dgm:prSet presAssocID="{6FBE2563-90DE-4F6A-86C7-311DEA71749B}" presName="composite3" presStyleCnt="0"/>
      <dgm:spPr/>
    </dgm:pt>
    <dgm:pt modelId="{FDD6D939-53B6-4425-AF1E-201659349EBC}" type="pres">
      <dgm:prSet presAssocID="{6FBE2563-90DE-4F6A-86C7-311DEA71749B}" presName="background3" presStyleLbl="node3" presStyleIdx="1" presStyleCnt="4"/>
      <dgm:spPr>
        <a:noFill/>
      </dgm:spPr>
    </dgm:pt>
    <dgm:pt modelId="{7F8FCCE3-C8E6-476F-BD30-F0B997A5D0FF}" type="pres">
      <dgm:prSet presAssocID="{6FBE2563-90DE-4F6A-86C7-311DEA71749B}" presName="text3" presStyleLbl="fgAcc3" presStyleIdx="1" presStyleCnt="4" custLinFactNeighborX="-5555" custLinFactNeighborY="-14561">
        <dgm:presLayoutVars>
          <dgm:chPref val="3"/>
        </dgm:presLayoutVars>
      </dgm:prSet>
      <dgm:spPr/>
    </dgm:pt>
    <dgm:pt modelId="{717DEEB9-DF3B-4E2C-9F83-3A4308BC9763}" type="pres">
      <dgm:prSet presAssocID="{6FBE2563-90DE-4F6A-86C7-311DEA71749B}" presName="hierChild4" presStyleCnt="0"/>
      <dgm:spPr/>
    </dgm:pt>
    <dgm:pt modelId="{78467776-B857-4FE9-A4B8-FBA189DEEF6F}" type="pres">
      <dgm:prSet presAssocID="{E768614C-DFF4-4A94-AFEE-013A9B4DA505}" presName="Name23" presStyleLbl="parChTrans1D4" presStyleIdx="2" presStyleCnt="3"/>
      <dgm:spPr/>
    </dgm:pt>
    <dgm:pt modelId="{DF0F787D-7B69-4473-8A36-0AF19B7D3B8E}" type="pres">
      <dgm:prSet presAssocID="{4DC02A31-43C2-4DBE-AAD9-D4A19F06B7EE}" presName="hierRoot4" presStyleCnt="0"/>
      <dgm:spPr/>
    </dgm:pt>
    <dgm:pt modelId="{2682DA62-C0ED-47DA-B65F-83A1126D69EB}" type="pres">
      <dgm:prSet presAssocID="{4DC02A31-43C2-4DBE-AAD9-D4A19F06B7EE}" presName="composite4" presStyleCnt="0"/>
      <dgm:spPr/>
    </dgm:pt>
    <dgm:pt modelId="{E202EAD5-9758-48B0-B9CD-168D1D05AAFC}" type="pres">
      <dgm:prSet presAssocID="{4DC02A31-43C2-4DBE-AAD9-D4A19F06B7EE}" presName="background4" presStyleLbl="node4" presStyleIdx="2" presStyleCnt="3"/>
      <dgm:spPr>
        <a:noFill/>
      </dgm:spPr>
    </dgm:pt>
    <dgm:pt modelId="{185CE53D-0769-4E6A-A67F-5D0AF2454B4E}" type="pres">
      <dgm:prSet presAssocID="{4DC02A31-43C2-4DBE-AAD9-D4A19F06B7EE}" presName="text4" presStyleLbl="fgAcc4" presStyleIdx="2" presStyleCnt="3" custLinFactNeighborX="-43584" custLinFactNeighborY="-5609">
        <dgm:presLayoutVars>
          <dgm:chPref val="3"/>
        </dgm:presLayoutVars>
      </dgm:prSet>
      <dgm:spPr/>
    </dgm:pt>
    <dgm:pt modelId="{BD952574-C319-48D9-8008-4D850F043284}" type="pres">
      <dgm:prSet presAssocID="{4DC02A31-43C2-4DBE-AAD9-D4A19F06B7EE}" presName="hierChild5" presStyleCnt="0"/>
      <dgm:spPr/>
    </dgm:pt>
    <dgm:pt modelId="{EE45F3D3-C0A5-4907-9FB8-462C7817B8F3}" type="pres">
      <dgm:prSet presAssocID="{4868FD0F-0BA4-4767-BE40-EE26ABA52C8F}" presName="Name10" presStyleLbl="parChTrans1D2" presStyleIdx="1" presStyleCnt="2"/>
      <dgm:spPr/>
    </dgm:pt>
    <dgm:pt modelId="{74C501F6-450B-49A1-922A-3DE8ECCB21FB}" type="pres">
      <dgm:prSet presAssocID="{763D87E5-AEB6-47AB-8599-8578065ABF43}" presName="hierRoot2" presStyleCnt="0"/>
      <dgm:spPr/>
    </dgm:pt>
    <dgm:pt modelId="{148A2FD6-AE10-44C5-B6E0-21A06B2F2659}" type="pres">
      <dgm:prSet presAssocID="{763D87E5-AEB6-47AB-8599-8578065ABF43}" presName="composite2" presStyleCnt="0"/>
      <dgm:spPr/>
    </dgm:pt>
    <dgm:pt modelId="{50741B49-1FD9-499B-AE6E-45E0C189BBF7}" type="pres">
      <dgm:prSet presAssocID="{763D87E5-AEB6-47AB-8599-8578065ABF43}" presName="background2" presStyleLbl="node2" presStyleIdx="1" presStyleCnt="2"/>
      <dgm:spPr>
        <a:noFill/>
      </dgm:spPr>
    </dgm:pt>
    <dgm:pt modelId="{30794CD0-F98C-4550-91E9-AD5B9D52071E}" type="pres">
      <dgm:prSet presAssocID="{763D87E5-AEB6-47AB-8599-8578065ABF43}" presName="text2" presStyleLbl="fgAcc2" presStyleIdx="1" presStyleCnt="2">
        <dgm:presLayoutVars>
          <dgm:chPref val="3"/>
        </dgm:presLayoutVars>
      </dgm:prSet>
      <dgm:spPr/>
    </dgm:pt>
    <dgm:pt modelId="{9BFA730D-9969-4558-AE15-B46BDA9B7ED4}" type="pres">
      <dgm:prSet presAssocID="{763D87E5-AEB6-47AB-8599-8578065ABF43}" presName="hierChild3" presStyleCnt="0"/>
      <dgm:spPr/>
    </dgm:pt>
    <dgm:pt modelId="{4FB936FD-ECCE-41FD-9262-AA493795CE6C}" type="pres">
      <dgm:prSet presAssocID="{E318FC8D-2098-4973-9CEA-7C4800AD5700}" presName="Name17" presStyleLbl="parChTrans1D3" presStyleIdx="2" presStyleCnt="4"/>
      <dgm:spPr/>
    </dgm:pt>
    <dgm:pt modelId="{7B3A548F-E6FB-4BAF-BE58-473FBA9EECBD}" type="pres">
      <dgm:prSet presAssocID="{6E95F60D-7977-42A1-B474-406DA23E2BA7}" presName="hierRoot3" presStyleCnt="0"/>
      <dgm:spPr/>
    </dgm:pt>
    <dgm:pt modelId="{8C69E951-0762-4264-B58F-BB879F236D2E}" type="pres">
      <dgm:prSet presAssocID="{6E95F60D-7977-42A1-B474-406DA23E2BA7}" presName="composite3" presStyleCnt="0"/>
      <dgm:spPr/>
    </dgm:pt>
    <dgm:pt modelId="{99D19C82-22B4-44FC-A057-0E8689B40A24}" type="pres">
      <dgm:prSet presAssocID="{6E95F60D-7977-42A1-B474-406DA23E2BA7}" presName="background3" presStyleLbl="node3" presStyleIdx="2" presStyleCnt="4"/>
      <dgm:spPr>
        <a:noFill/>
      </dgm:spPr>
    </dgm:pt>
    <dgm:pt modelId="{E1B8E6CD-248B-4DE4-A37A-238B6407B03A}" type="pres">
      <dgm:prSet presAssocID="{6E95F60D-7977-42A1-B474-406DA23E2BA7}" presName="text3" presStyleLbl="fgAcc3" presStyleIdx="2" presStyleCnt="4">
        <dgm:presLayoutVars>
          <dgm:chPref val="3"/>
        </dgm:presLayoutVars>
      </dgm:prSet>
      <dgm:spPr/>
    </dgm:pt>
    <dgm:pt modelId="{F58392E9-FD8E-40AF-93F1-7D1B582F639F}" type="pres">
      <dgm:prSet presAssocID="{6E95F60D-7977-42A1-B474-406DA23E2BA7}" presName="hierChild4" presStyleCnt="0"/>
      <dgm:spPr/>
    </dgm:pt>
    <dgm:pt modelId="{4D299E15-D6EB-4B10-A1F6-4EEDD44DABD4}" type="pres">
      <dgm:prSet presAssocID="{02C7070C-EA88-417C-B858-4950EF118507}" presName="Name17" presStyleLbl="parChTrans1D3" presStyleIdx="3" presStyleCnt="4"/>
      <dgm:spPr/>
    </dgm:pt>
    <dgm:pt modelId="{57F35365-003D-4BDD-A6C7-AC644D404A7C}" type="pres">
      <dgm:prSet presAssocID="{D76002B3-1DFA-4FE3-8DBD-B23DB59783CE}" presName="hierRoot3" presStyleCnt="0"/>
      <dgm:spPr/>
    </dgm:pt>
    <dgm:pt modelId="{C42D2B48-C386-49FD-B9FC-4F1A1A985C15}" type="pres">
      <dgm:prSet presAssocID="{D76002B3-1DFA-4FE3-8DBD-B23DB59783CE}" presName="composite3" presStyleCnt="0"/>
      <dgm:spPr/>
    </dgm:pt>
    <dgm:pt modelId="{AFCC1141-C73D-4D61-BA3A-79784016E8E3}" type="pres">
      <dgm:prSet presAssocID="{D76002B3-1DFA-4FE3-8DBD-B23DB59783CE}" presName="background3" presStyleLbl="node3" presStyleIdx="3" presStyleCnt="4"/>
      <dgm:spPr>
        <a:noFill/>
      </dgm:spPr>
    </dgm:pt>
    <dgm:pt modelId="{03C3452C-144A-4208-8046-D526DAAC26A2}" type="pres">
      <dgm:prSet presAssocID="{D76002B3-1DFA-4FE3-8DBD-B23DB59783CE}" presName="text3" presStyleLbl="fgAcc3" presStyleIdx="3" presStyleCnt="4">
        <dgm:presLayoutVars>
          <dgm:chPref val="3"/>
        </dgm:presLayoutVars>
      </dgm:prSet>
      <dgm:spPr/>
    </dgm:pt>
    <dgm:pt modelId="{80E66EF4-F610-40CF-B891-FA464BA221B4}" type="pres">
      <dgm:prSet presAssocID="{D76002B3-1DFA-4FE3-8DBD-B23DB59783CE}" presName="hierChild4" presStyleCnt="0"/>
      <dgm:spPr/>
    </dgm:pt>
  </dgm:ptLst>
  <dgm:cxnLst>
    <dgm:cxn modelId="{D3873B18-FE49-4932-83ED-F8721C7AD772}" srcId="{6FBE2563-90DE-4F6A-86C7-311DEA71749B}" destId="{4DC02A31-43C2-4DBE-AAD9-D4A19F06B7EE}" srcOrd="0" destOrd="0" parTransId="{E768614C-DFF4-4A94-AFEE-013A9B4DA505}" sibTransId="{77CC33F4-0586-4AF8-AD60-421DCFA7D3BA}"/>
    <dgm:cxn modelId="{015A7624-42B9-44E0-9A7A-3AC46E0C9084}" type="presOf" srcId="{6E95F60D-7977-42A1-B474-406DA23E2BA7}" destId="{E1B8E6CD-248B-4DE4-A37A-238B6407B03A}" srcOrd="0" destOrd="0" presId="urn:microsoft.com/office/officeart/2005/8/layout/hierarchy1"/>
    <dgm:cxn modelId="{1E0EC52C-7E18-43AE-BD86-2753CEB8EDB4}" srcId="{D4BCD17D-B30F-41DD-832C-202E5D0963E4}" destId="{B07C58DF-F4AD-4A14-9788-A111541265B2}" srcOrd="1" destOrd="0" parTransId="{A401A1D2-B31C-470F-A74E-42B96B6155C4}" sibTransId="{E14D0EB3-0194-43A2-86F8-8B8A8F90D70A}"/>
    <dgm:cxn modelId="{DC219C35-11F8-4E9B-AECF-DDB7B6981B26}" type="presOf" srcId="{E768614C-DFF4-4A94-AFEE-013A9B4DA505}" destId="{78467776-B857-4FE9-A4B8-FBA189DEEF6F}" srcOrd="0" destOrd="0" presId="urn:microsoft.com/office/officeart/2005/8/layout/hierarchy1"/>
    <dgm:cxn modelId="{80C0125D-226F-492E-91CD-BBDDD0482CDE}" type="presOf" srcId="{E318FC8D-2098-4973-9CEA-7C4800AD5700}" destId="{4FB936FD-ECCE-41FD-9262-AA493795CE6C}" srcOrd="0" destOrd="0" presId="urn:microsoft.com/office/officeart/2005/8/layout/hierarchy1"/>
    <dgm:cxn modelId="{2FCD5963-5ED0-4097-8954-723A545EEE6C}" type="presOf" srcId="{ED010F50-062C-4027-9E91-002D4D062170}" destId="{661E9200-2BC2-4515-831D-E014F4D0B0FE}" srcOrd="0" destOrd="0" presId="urn:microsoft.com/office/officeart/2005/8/layout/hierarchy1"/>
    <dgm:cxn modelId="{77D8F263-AC83-438B-973E-8BFC0E760623}" type="presOf" srcId="{D76002B3-1DFA-4FE3-8DBD-B23DB59783CE}" destId="{03C3452C-144A-4208-8046-D526DAAC26A2}" srcOrd="0" destOrd="0" presId="urn:microsoft.com/office/officeart/2005/8/layout/hierarchy1"/>
    <dgm:cxn modelId="{313B1465-61BA-42E2-8E8E-EA9AF1D2E3C7}" srcId="{CB9B643C-AEBD-40A1-9D95-854BDDA94876}" destId="{F1623052-56DC-4649-912C-83267F8A8822}" srcOrd="0" destOrd="0" parTransId="{E08DD408-D8A9-4E7D-A205-FF018E8DA53E}" sibTransId="{B39B5139-9CB4-42C4-B18A-27F6FBDA0534}"/>
    <dgm:cxn modelId="{D76AD971-ED21-46F0-933F-CA6AAC7B709F}" type="presOf" srcId="{4868FD0F-0BA4-4767-BE40-EE26ABA52C8F}" destId="{EE45F3D3-C0A5-4907-9FB8-462C7817B8F3}" srcOrd="0" destOrd="0" presId="urn:microsoft.com/office/officeart/2005/8/layout/hierarchy1"/>
    <dgm:cxn modelId="{ABBB4478-D6D2-436A-968A-53DBFAA50FE6}" type="presOf" srcId="{CB9B643C-AEBD-40A1-9D95-854BDDA94876}" destId="{FC43407E-8E9D-45B0-A888-F643E8B97107}" srcOrd="0" destOrd="0" presId="urn:microsoft.com/office/officeart/2005/8/layout/hierarchy1"/>
    <dgm:cxn modelId="{D8780A5A-2B4D-4539-BD34-126E4D2B1D7D}" type="presOf" srcId="{02C7070C-EA88-417C-B858-4950EF118507}" destId="{4D299E15-D6EB-4B10-A1F6-4EEDD44DABD4}" srcOrd="0" destOrd="0" presId="urn:microsoft.com/office/officeart/2005/8/layout/hierarchy1"/>
    <dgm:cxn modelId="{633D2A82-874D-491D-ACA5-B8E4C5A2B999}" type="presOf" srcId="{4DC02A31-43C2-4DBE-AAD9-D4A19F06B7EE}" destId="{185CE53D-0769-4E6A-A67F-5D0AF2454B4E}" srcOrd="0" destOrd="0" presId="urn:microsoft.com/office/officeart/2005/8/layout/hierarchy1"/>
    <dgm:cxn modelId="{1B09C082-3D26-4A1D-8061-0A8E492EDE94}" type="presOf" srcId="{30D4B633-D49F-4225-85E1-4FF0353A943F}" destId="{EC4BBB37-2E6B-493D-8A32-3B7C31AC7F5F}" srcOrd="0" destOrd="0" presId="urn:microsoft.com/office/officeart/2005/8/layout/hierarchy1"/>
    <dgm:cxn modelId="{7F07238A-20C8-4A5D-8BE2-24E21EC0A0FF}" type="presOf" srcId="{B07C58DF-F4AD-4A14-9788-A111541265B2}" destId="{1F903675-2A9F-4E3E-99DF-0A076D49BED5}" srcOrd="0" destOrd="0" presId="urn:microsoft.com/office/officeart/2005/8/layout/hierarchy1"/>
    <dgm:cxn modelId="{2DADF68E-18D3-4016-8CAF-DFB4B8B7310C}" srcId="{763D87E5-AEB6-47AB-8599-8578065ABF43}" destId="{D76002B3-1DFA-4FE3-8DBD-B23DB59783CE}" srcOrd="1" destOrd="0" parTransId="{02C7070C-EA88-417C-B858-4950EF118507}" sibTransId="{65471ABC-9EED-4C4B-B6CF-7BFAAF736414}"/>
    <dgm:cxn modelId="{91CB1C95-A017-4108-99C9-FB2F9F34FAB9}" srcId="{763D87E5-AEB6-47AB-8599-8578065ABF43}" destId="{6E95F60D-7977-42A1-B474-406DA23E2BA7}" srcOrd="0" destOrd="0" parTransId="{E318FC8D-2098-4973-9CEA-7C4800AD5700}" sibTransId="{21BAB4A4-7AA0-4235-B4F1-B8F0978ED75B}"/>
    <dgm:cxn modelId="{12547F99-00E1-4F21-BF42-6415FC7C71FD}" type="presOf" srcId="{00C0B463-1709-401D-90B1-673442A96B76}" destId="{6DE5D31B-1A5E-4548-8600-96211FB95100}" srcOrd="0" destOrd="0" presId="urn:microsoft.com/office/officeart/2005/8/layout/hierarchy1"/>
    <dgm:cxn modelId="{2C3D359D-FD3E-4534-8058-BD3190BAE2FA}" srcId="{00C0B463-1709-401D-90B1-673442A96B76}" destId="{D4BCD17D-B30F-41DD-832C-202E5D0963E4}" srcOrd="0" destOrd="0" parTransId="{30D4B633-D49F-4225-85E1-4FF0353A943F}" sibTransId="{C35F73A1-17A1-4366-8D3B-58471304D364}"/>
    <dgm:cxn modelId="{60087E9E-498E-4B21-802C-19DB65CE8402}" type="presOf" srcId="{45964AF4-5AA4-4780-AD27-232CDA4FD3D0}" destId="{67D31AF3-D86D-4952-A7E3-62EF2D870AB5}" srcOrd="0" destOrd="0" presId="urn:microsoft.com/office/officeart/2005/8/layout/hierarchy1"/>
    <dgm:cxn modelId="{0BFDE5A1-24A8-45AF-A77F-2DD09786CAA0}" type="presOf" srcId="{D4BCD17D-B30F-41DD-832C-202E5D0963E4}" destId="{6935580E-2FF4-4676-8DAC-88627181BFE8}" srcOrd="0" destOrd="0" presId="urn:microsoft.com/office/officeart/2005/8/layout/hierarchy1"/>
    <dgm:cxn modelId="{A4F0D3B0-915D-490A-9782-BC7777E53737}" srcId="{F1623052-56DC-4649-912C-83267F8A8822}" destId="{763D87E5-AEB6-47AB-8599-8578065ABF43}" srcOrd="1" destOrd="0" parTransId="{4868FD0F-0BA4-4767-BE40-EE26ABA52C8F}" sibTransId="{39E5126A-24D1-4797-9BA3-DD3A4C0B0368}"/>
    <dgm:cxn modelId="{288D56BC-057A-4CA0-9ED1-B617109A27C8}" srcId="{D4BCD17D-B30F-41DD-832C-202E5D0963E4}" destId="{318CBEDC-8678-4B61-8FC2-7DD58BDFEA9B}" srcOrd="0" destOrd="0" parTransId="{45964AF4-5AA4-4780-AD27-232CDA4FD3D0}" sibTransId="{F525231D-F1E7-43ED-86DF-5E9227015C29}"/>
    <dgm:cxn modelId="{B5A56CD2-6CFB-430C-A56A-CE1B0A2FD55D}" type="presOf" srcId="{6CEAC7E2-F812-46A3-8F48-7E63E5A7C000}" destId="{23391212-4FC6-4E5B-B04A-95732D414283}" srcOrd="0" destOrd="0" presId="urn:microsoft.com/office/officeart/2005/8/layout/hierarchy1"/>
    <dgm:cxn modelId="{A50049E1-9FCD-4BBE-915F-30EC94E54605}" srcId="{F1623052-56DC-4649-912C-83267F8A8822}" destId="{00C0B463-1709-401D-90B1-673442A96B76}" srcOrd="0" destOrd="0" parTransId="{6CEAC7E2-F812-46A3-8F48-7E63E5A7C000}" sibTransId="{17B79962-42F3-4BDF-B031-237A131C2B2F}"/>
    <dgm:cxn modelId="{DC8E27E6-1BBD-4A76-B474-DEDBD856184D}" type="presOf" srcId="{763D87E5-AEB6-47AB-8599-8578065ABF43}" destId="{30794CD0-F98C-4550-91E9-AD5B9D52071E}" srcOrd="0" destOrd="0" presId="urn:microsoft.com/office/officeart/2005/8/layout/hierarchy1"/>
    <dgm:cxn modelId="{C12A84F1-19FE-4B78-A8A3-F6C29C1C5D6E}" type="presOf" srcId="{F1623052-56DC-4649-912C-83267F8A8822}" destId="{C9D57292-53A9-4825-A6D4-ACF52B7B6639}" srcOrd="0" destOrd="0" presId="urn:microsoft.com/office/officeart/2005/8/layout/hierarchy1"/>
    <dgm:cxn modelId="{BA96CAF2-8FC3-4045-847B-D7CA8F9CDD15}" type="presOf" srcId="{6FBE2563-90DE-4F6A-86C7-311DEA71749B}" destId="{7F8FCCE3-C8E6-476F-BD30-F0B997A5D0FF}" srcOrd="0" destOrd="0" presId="urn:microsoft.com/office/officeart/2005/8/layout/hierarchy1"/>
    <dgm:cxn modelId="{F9E7E3F2-8755-4F6D-B850-FA94041BB478}" srcId="{00C0B463-1709-401D-90B1-673442A96B76}" destId="{6FBE2563-90DE-4F6A-86C7-311DEA71749B}" srcOrd="1" destOrd="0" parTransId="{ED010F50-062C-4027-9E91-002D4D062170}" sibTransId="{D4B876EB-EA49-4907-80B4-70822EF86952}"/>
    <dgm:cxn modelId="{7DB06AF7-BDFE-4694-9CE3-2111783DA862}" type="presOf" srcId="{A401A1D2-B31C-470F-A74E-42B96B6155C4}" destId="{4292CA76-4421-4BD5-A5D9-B16037062476}" srcOrd="0" destOrd="0" presId="urn:microsoft.com/office/officeart/2005/8/layout/hierarchy1"/>
    <dgm:cxn modelId="{7514C5FB-B530-4321-AB1A-6079BA586B58}" type="presOf" srcId="{318CBEDC-8678-4B61-8FC2-7DD58BDFEA9B}" destId="{B54F363D-84E5-4B14-BD11-3C675D70FD7E}" srcOrd="0" destOrd="0" presId="urn:microsoft.com/office/officeart/2005/8/layout/hierarchy1"/>
    <dgm:cxn modelId="{F956B3E6-564E-416E-A640-9E41DE9308AB}" type="presParOf" srcId="{FC43407E-8E9D-45B0-A888-F643E8B97107}" destId="{5DDEAB4F-2C67-4AF4-B9CE-6733D08EF105}" srcOrd="0" destOrd="0" presId="urn:microsoft.com/office/officeart/2005/8/layout/hierarchy1"/>
    <dgm:cxn modelId="{9686C8A3-611A-48DF-B826-7C061B1C337E}" type="presParOf" srcId="{5DDEAB4F-2C67-4AF4-B9CE-6733D08EF105}" destId="{FB2BA1E9-1520-445B-B1C1-99FB48119E29}" srcOrd="0" destOrd="0" presId="urn:microsoft.com/office/officeart/2005/8/layout/hierarchy1"/>
    <dgm:cxn modelId="{51C3A4C5-E813-436E-827F-439342596A93}" type="presParOf" srcId="{FB2BA1E9-1520-445B-B1C1-99FB48119E29}" destId="{8968DCE1-E60D-48AE-9448-C2B3C7EF97DD}" srcOrd="0" destOrd="0" presId="urn:microsoft.com/office/officeart/2005/8/layout/hierarchy1"/>
    <dgm:cxn modelId="{A8A282A2-5926-42B7-BEB3-87A131641AA4}" type="presParOf" srcId="{FB2BA1E9-1520-445B-B1C1-99FB48119E29}" destId="{C9D57292-53A9-4825-A6D4-ACF52B7B6639}" srcOrd="1" destOrd="0" presId="urn:microsoft.com/office/officeart/2005/8/layout/hierarchy1"/>
    <dgm:cxn modelId="{FD9B4FFB-8148-4CE3-BBC9-659336333DCD}" type="presParOf" srcId="{5DDEAB4F-2C67-4AF4-B9CE-6733D08EF105}" destId="{FBB50C67-1948-4E9B-B2D2-5FB728179F31}" srcOrd="1" destOrd="0" presId="urn:microsoft.com/office/officeart/2005/8/layout/hierarchy1"/>
    <dgm:cxn modelId="{18E58A0A-3F6C-4011-BE6A-89EC97D5FBC8}" type="presParOf" srcId="{FBB50C67-1948-4E9B-B2D2-5FB728179F31}" destId="{23391212-4FC6-4E5B-B04A-95732D414283}" srcOrd="0" destOrd="0" presId="urn:microsoft.com/office/officeart/2005/8/layout/hierarchy1"/>
    <dgm:cxn modelId="{F8C7F161-36D9-400D-A74F-537BFDABC781}" type="presParOf" srcId="{FBB50C67-1948-4E9B-B2D2-5FB728179F31}" destId="{B56C4770-1CE1-44ED-96B9-D040661CC15E}" srcOrd="1" destOrd="0" presId="urn:microsoft.com/office/officeart/2005/8/layout/hierarchy1"/>
    <dgm:cxn modelId="{6C3ACD66-573A-4AFB-87D2-CA18FE50BCBD}" type="presParOf" srcId="{B56C4770-1CE1-44ED-96B9-D040661CC15E}" destId="{D757D8FE-28FB-4F3A-8ACA-C76AD3462BC4}" srcOrd="0" destOrd="0" presId="urn:microsoft.com/office/officeart/2005/8/layout/hierarchy1"/>
    <dgm:cxn modelId="{E07A2827-7EA2-44A8-A88D-42B97144643D}" type="presParOf" srcId="{D757D8FE-28FB-4F3A-8ACA-C76AD3462BC4}" destId="{6029B922-7CE4-4C81-AFAE-F7137D13B20C}" srcOrd="0" destOrd="0" presId="urn:microsoft.com/office/officeart/2005/8/layout/hierarchy1"/>
    <dgm:cxn modelId="{833DCA90-EC4E-45E2-AEB8-596F8E35293D}" type="presParOf" srcId="{D757D8FE-28FB-4F3A-8ACA-C76AD3462BC4}" destId="{6DE5D31B-1A5E-4548-8600-96211FB95100}" srcOrd="1" destOrd="0" presId="urn:microsoft.com/office/officeart/2005/8/layout/hierarchy1"/>
    <dgm:cxn modelId="{E72EB488-D254-405F-8CED-34CDA20E6756}" type="presParOf" srcId="{B56C4770-1CE1-44ED-96B9-D040661CC15E}" destId="{A9E3E555-E9B8-404E-9AB1-A2C8D7E4372B}" srcOrd="1" destOrd="0" presId="urn:microsoft.com/office/officeart/2005/8/layout/hierarchy1"/>
    <dgm:cxn modelId="{879FC058-C581-47B0-B5D8-0BA4BD97473F}" type="presParOf" srcId="{A9E3E555-E9B8-404E-9AB1-A2C8D7E4372B}" destId="{EC4BBB37-2E6B-493D-8A32-3B7C31AC7F5F}" srcOrd="0" destOrd="0" presId="urn:microsoft.com/office/officeart/2005/8/layout/hierarchy1"/>
    <dgm:cxn modelId="{F16A8D63-A126-46C6-A8AA-0DBD5469C99A}" type="presParOf" srcId="{A9E3E555-E9B8-404E-9AB1-A2C8D7E4372B}" destId="{1F222188-24C5-4F51-A1A0-BCF55529EBB1}" srcOrd="1" destOrd="0" presId="urn:microsoft.com/office/officeart/2005/8/layout/hierarchy1"/>
    <dgm:cxn modelId="{A79DAD20-C3B3-4E2C-88E6-E64C213AD6F2}" type="presParOf" srcId="{1F222188-24C5-4F51-A1A0-BCF55529EBB1}" destId="{5772DEEE-FC72-4604-BBAA-483EE0768FC9}" srcOrd="0" destOrd="0" presId="urn:microsoft.com/office/officeart/2005/8/layout/hierarchy1"/>
    <dgm:cxn modelId="{17855976-CD76-4D9F-8679-FF272E565342}" type="presParOf" srcId="{5772DEEE-FC72-4604-BBAA-483EE0768FC9}" destId="{D65FE7E5-B8B9-4A46-8280-C250D6A1175F}" srcOrd="0" destOrd="0" presId="urn:microsoft.com/office/officeart/2005/8/layout/hierarchy1"/>
    <dgm:cxn modelId="{CD35C62B-2C25-4B4F-B13C-D5397F4244CC}" type="presParOf" srcId="{5772DEEE-FC72-4604-BBAA-483EE0768FC9}" destId="{6935580E-2FF4-4676-8DAC-88627181BFE8}" srcOrd="1" destOrd="0" presId="urn:microsoft.com/office/officeart/2005/8/layout/hierarchy1"/>
    <dgm:cxn modelId="{84F1F6FC-5569-4FA6-A1AA-7E293A2179B3}" type="presParOf" srcId="{1F222188-24C5-4F51-A1A0-BCF55529EBB1}" destId="{66150AE9-ED38-4595-869A-4762B8B3DD2A}" srcOrd="1" destOrd="0" presId="urn:microsoft.com/office/officeart/2005/8/layout/hierarchy1"/>
    <dgm:cxn modelId="{4C8944BC-9B89-4C40-BCD7-58FAB2AF93AB}" type="presParOf" srcId="{66150AE9-ED38-4595-869A-4762B8B3DD2A}" destId="{67D31AF3-D86D-4952-A7E3-62EF2D870AB5}" srcOrd="0" destOrd="0" presId="urn:microsoft.com/office/officeart/2005/8/layout/hierarchy1"/>
    <dgm:cxn modelId="{0C43F0D1-48C0-49CF-AB1D-CAB5FF4859C3}" type="presParOf" srcId="{66150AE9-ED38-4595-869A-4762B8B3DD2A}" destId="{EB2471ED-10C8-4B3C-B2BD-08DA5AC5B531}" srcOrd="1" destOrd="0" presId="urn:microsoft.com/office/officeart/2005/8/layout/hierarchy1"/>
    <dgm:cxn modelId="{3E394D43-AB91-43E8-82EC-C2E6B86028E1}" type="presParOf" srcId="{EB2471ED-10C8-4B3C-B2BD-08DA5AC5B531}" destId="{380B5A83-BFB6-45D0-8869-AD28D8984778}" srcOrd="0" destOrd="0" presId="urn:microsoft.com/office/officeart/2005/8/layout/hierarchy1"/>
    <dgm:cxn modelId="{EF4663C0-0DA1-4442-9E4B-603181F06436}" type="presParOf" srcId="{380B5A83-BFB6-45D0-8869-AD28D8984778}" destId="{EF496608-825F-49F2-88A4-1C01F260C505}" srcOrd="0" destOrd="0" presId="urn:microsoft.com/office/officeart/2005/8/layout/hierarchy1"/>
    <dgm:cxn modelId="{89405E5E-28A8-4923-81BF-C581A3238F2C}" type="presParOf" srcId="{380B5A83-BFB6-45D0-8869-AD28D8984778}" destId="{B54F363D-84E5-4B14-BD11-3C675D70FD7E}" srcOrd="1" destOrd="0" presId="urn:microsoft.com/office/officeart/2005/8/layout/hierarchy1"/>
    <dgm:cxn modelId="{D7D0ED7E-413E-4C3C-9938-158CA089F0F4}" type="presParOf" srcId="{EB2471ED-10C8-4B3C-B2BD-08DA5AC5B531}" destId="{957014FD-AB1C-4F87-A0EB-E49D84A54A71}" srcOrd="1" destOrd="0" presId="urn:microsoft.com/office/officeart/2005/8/layout/hierarchy1"/>
    <dgm:cxn modelId="{141DD715-5131-411D-BC67-008261F3C1F1}" type="presParOf" srcId="{66150AE9-ED38-4595-869A-4762B8B3DD2A}" destId="{4292CA76-4421-4BD5-A5D9-B16037062476}" srcOrd="2" destOrd="0" presId="urn:microsoft.com/office/officeart/2005/8/layout/hierarchy1"/>
    <dgm:cxn modelId="{D0E17F9A-A8AC-45D1-8F2F-BBCD9E8AB192}" type="presParOf" srcId="{66150AE9-ED38-4595-869A-4762B8B3DD2A}" destId="{8B82700E-1740-464D-A693-1C5D3522E697}" srcOrd="3" destOrd="0" presId="urn:microsoft.com/office/officeart/2005/8/layout/hierarchy1"/>
    <dgm:cxn modelId="{BF47FFA0-666D-4A59-AD74-6FFA031FED9B}" type="presParOf" srcId="{8B82700E-1740-464D-A693-1C5D3522E697}" destId="{DCF32E7A-0CED-4661-B337-75E6D8D6B718}" srcOrd="0" destOrd="0" presId="urn:microsoft.com/office/officeart/2005/8/layout/hierarchy1"/>
    <dgm:cxn modelId="{B2E7F7B4-2FAE-4EAA-A16A-C342140FA015}" type="presParOf" srcId="{DCF32E7A-0CED-4661-B337-75E6D8D6B718}" destId="{C686088B-66B1-4954-830B-6F2199978CDF}" srcOrd="0" destOrd="0" presId="urn:microsoft.com/office/officeart/2005/8/layout/hierarchy1"/>
    <dgm:cxn modelId="{D7EBD8FA-934B-4942-AE0E-BECA5CE052D0}" type="presParOf" srcId="{DCF32E7A-0CED-4661-B337-75E6D8D6B718}" destId="{1F903675-2A9F-4E3E-99DF-0A076D49BED5}" srcOrd="1" destOrd="0" presId="urn:microsoft.com/office/officeart/2005/8/layout/hierarchy1"/>
    <dgm:cxn modelId="{C7F4E6F7-A373-479F-8FF9-DD14B63EEE4E}" type="presParOf" srcId="{8B82700E-1740-464D-A693-1C5D3522E697}" destId="{A674F7B2-1ACE-4D55-8E81-EAA5E98BCC75}" srcOrd="1" destOrd="0" presId="urn:microsoft.com/office/officeart/2005/8/layout/hierarchy1"/>
    <dgm:cxn modelId="{E5835AEE-F0B9-4C01-901D-B7B7FF87FD58}" type="presParOf" srcId="{A9E3E555-E9B8-404E-9AB1-A2C8D7E4372B}" destId="{661E9200-2BC2-4515-831D-E014F4D0B0FE}" srcOrd="2" destOrd="0" presId="urn:microsoft.com/office/officeart/2005/8/layout/hierarchy1"/>
    <dgm:cxn modelId="{138BF4FF-3EA8-495F-AC47-FFBEB2EAA6FD}" type="presParOf" srcId="{A9E3E555-E9B8-404E-9AB1-A2C8D7E4372B}" destId="{19D17E31-D7F2-4307-80D0-AB0621CDB56E}" srcOrd="3" destOrd="0" presId="urn:microsoft.com/office/officeart/2005/8/layout/hierarchy1"/>
    <dgm:cxn modelId="{B7DDA84F-9768-4591-8ABC-3E8E38DA4EB5}" type="presParOf" srcId="{19D17E31-D7F2-4307-80D0-AB0621CDB56E}" destId="{A71E5D16-9130-412F-B3A8-A10C80D84717}" srcOrd="0" destOrd="0" presId="urn:microsoft.com/office/officeart/2005/8/layout/hierarchy1"/>
    <dgm:cxn modelId="{A5944184-E4C7-4805-8E4A-C2BE2EF7B0F9}" type="presParOf" srcId="{A71E5D16-9130-412F-B3A8-A10C80D84717}" destId="{FDD6D939-53B6-4425-AF1E-201659349EBC}" srcOrd="0" destOrd="0" presId="urn:microsoft.com/office/officeart/2005/8/layout/hierarchy1"/>
    <dgm:cxn modelId="{EF749A0C-8928-45AF-933E-1399B98E7ADD}" type="presParOf" srcId="{A71E5D16-9130-412F-B3A8-A10C80D84717}" destId="{7F8FCCE3-C8E6-476F-BD30-F0B997A5D0FF}" srcOrd="1" destOrd="0" presId="urn:microsoft.com/office/officeart/2005/8/layout/hierarchy1"/>
    <dgm:cxn modelId="{1BD467A1-80C3-4EC4-A1D5-E6573D64620F}" type="presParOf" srcId="{19D17E31-D7F2-4307-80D0-AB0621CDB56E}" destId="{717DEEB9-DF3B-4E2C-9F83-3A4308BC9763}" srcOrd="1" destOrd="0" presId="urn:microsoft.com/office/officeart/2005/8/layout/hierarchy1"/>
    <dgm:cxn modelId="{A3968DF7-3CA2-46CD-8D3C-B987BB3CB504}" type="presParOf" srcId="{717DEEB9-DF3B-4E2C-9F83-3A4308BC9763}" destId="{78467776-B857-4FE9-A4B8-FBA189DEEF6F}" srcOrd="0" destOrd="0" presId="urn:microsoft.com/office/officeart/2005/8/layout/hierarchy1"/>
    <dgm:cxn modelId="{9BC829FF-D25F-4B6A-9B68-1D6C6D471AD4}" type="presParOf" srcId="{717DEEB9-DF3B-4E2C-9F83-3A4308BC9763}" destId="{DF0F787D-7B69-4473-8A36-0AF19B7D3B8E}" srcOrd="1" destOrd="0" presId="urn:microsoft.com/office/officeart/2005/8/layout/hierarchy1"/>
    <dgm:cxn modelId="{BCBD3B71-5DF6-4036-91D4-1F66B055C84B}" type="presParOf" srcId="{DF0F787D-7B69-4473-8A36-0AF19B7D3B8E}" destId="{2682DA62-C0ED-47DA-B65F-83A1126D69EB}" srcOrd="0" destOrd="0" presId="urn:microsoft.com/office/officeart/2005/8/layout/hierarchy1"/>
    <dgm:cxn modelId="{B83BB30A-216D-4AD6-97FC-9FE5CD929048}" type="presParOf" srcId="{2682DA62-C0ED-47DA-B65F-83A1126D69EB}" destId="{E202EAD5-9758-48B0-B9CD-168D1D05AAFC}" srcOrd="0" destOrd="0" presId="urn:microsoft.com/office/officeart/2005/8/layout/hierarchy1"/>
    <dgm:cxn modelId="{F875B5E8-8103-468B-BC27-5975C6FC01BB}" type="presParOf" srcId="{2682DA62-C0ED-47DA-B65F-83A1126D69EB}" destId="{185CE53D-0769-4E6A-A67F-5D0AF2454B4E}" srcOrd="1" destOrd="0" presId="urn:microsoft.com/office/officeart/2005/8/layout/hierarchy1"/>
    <dgm:cxn modelId="{EBC0C7A2-0E65-4FFB-B4A2-0DD3EB20AC95}" type="presParOf" srcId="{DF0F787D-7B69-4473-8A36-0AF19B7D3B8E}" destId="{BD952574-C319-48D9-8008-4D850F043284}" srcOrd="1" destOrd="0" presId="urn:microsoft.com/office/officeart/2005/8/layout/hierarchy1"/>
    <dgm:cxn modelId="{7E22FDAB-A2D0-4CD6-8578-BA3033349307}" type="presParOf" srcId="{FBB50C67-1948-4E9B-B2D2-5FB728179F31}" destId="{EE45F3D3-C0A5-4907-9FB8-462C7817B8F3}" srcOrd="2" destOrd="0" presId="urn:microsoft.com/office/officeart/2005/8/layout/hierarchy1"/>
    <dgm:cxn modelId="{3EC201E7-49B3-4A01-88D2-BE91D5736FE1}" type="presParOf" srcId="{FBB50C67-1948-4E9B-B2D2-5FB728179F31}" destId="{74C501F6-450B-49A1-922A-3DE8ECCB21FB}" srcOrd="3" destOrd="0" presId="urn:microsoft.com/office/officeart/2005/8/layout/hierarchy1"/>
    <dgm:cxn modelId="{C44F9C99-613C-4C88-B00C-7448074DB2A4}" type="presParOf" srcId="{74C501F6-450B-49A1-922A-3DE8ECCB21FB}" destId="{148A2FD6-AE10-44C5-B6E0-21A06B2F2659}" srcOrd="0" destOrd="0" presId="urn:microsoft.com/office/officeart/2005/8/layout/hierarchy1"/>
    <dgm:cxn modelId="{FB5EECFB-85D4-4D7D-AECD-43887881AC48}" type="presParOf" srcId="{148A2FD6-AE10-44C5-B6E0-21A06B2F2659}" destId="{50741B49-1FD9-499B-AE6E-45E0C189BBF7}" srcOrd="0" destOrd="0" presId="urn:microsoft.com/office/officeart/2005/8/layout/hierarchy1"/>
    <dgm:cxn modelId="{46FED245-A6B2-4F8B-B8C1-2597593E7ED7}" type="presParOf" srcId="{148A2FD6-AE10-44C5-B6E0-21A06B2F2659}" destId="{30794CD0-F98C-4550-91E9-AD5B9D52071E}" srcOrd="1" destOrd="0" presId="urn:microsoft.com/office/officeart/2005/8/layout/hierarchy1"/>
    <dgm:cxn modelId="{7CD66ED5-CB9C-4307-9102-E1221407A3C7}" type="presParOf" srcId="{74C501F6-450B-49A1-922A-3DE8ECCB21FB}" destId="{9BFA730D-9969-4558-AE15-B46BDA9B7ED4}" srcOrd="1" destOrd="0" presId="urn:microsoft.com/office/officeart/2005/8/layout/hierarchy1"/>
    <dgm:cxn modelId="{9EC59460-0BD7-4B94-A851-48F3B55F38A3}" type="presParOf" srcId="{9BFA730D-9969-4558-AE15-B46BDA9B7ED4}" destId="{4FB936FD-ECCE-41FD-9262-AA493795CE6C}" srcOrd="0" destOrd="0" presId="urn:microsoft.com/office/officeart/2005/8/layout/hierarchy1"/>
    <dgm:cxn modelId="{F018DDF9-1475-4930-B0FA-B989354D0E22}" type="presParOf" srcId="{9BFA730D-9969-4558-AE15-B46BDA9B7ED4}" destId="{7B3A548F-E6FB-4BAF-BE58-473FBA9EECBD}" srcOrd="1" destOrd="0" presId="urn:microsoft.com/office/officeart/2005/8/layout/hierarchy1"/>
    <dgm:cxn modelId="{FC778DC4-F83F-4F57-B0FF-46E055C3D553}" type="presParOf" srcId="{7B3A548F-E6FB-4BAF-BE58-473FBA9EECBD}" destId="{8C69E951-0762-4264-B58F-BB879F236D2E}" srcOrd="0" destOrd="0" presId="urn:microsoft.com/office/officeart/2005/8/layout/hierarchy1"/>
    <dgm:cxn modelId="{A6A62BA1-10F7-41E4-9F97-534B7B248050}" type="presParOf" srcId="{8C69E951-0762-4264-B58F-BB879F236D2E}" destId="{99D19C82-22B4-44FC-A057-0E8689B40A24}" srcOrd="0" destOrd="0" presId="urn:microsoft.com/office/officeart/2005/8/layout/hierarchy1"/>
    <dgm:cxn modelId="{85983A75-F857-4813-957F-48593DEB6B50}" type="presParOf" srcId="{8C69E951-0762-4264-B58F-BB879F236D2E}" destId="{E1B8E6CD-248B-4DE4-A37A-238B6407B03A}" srcOrd="1" destOrd="0" presId="urn:microsoft.com/office/officeart/2005/8/layout/hierarchy1"/>
    <dgm:cxn modelId="{141E67D1-A184-4FDA-A60E-F084433A0AC2}" type="presParOf" srcId="{7B3A548F-E6FB-4BAF-BE58-473FBA9EECBD}" destId="{F58392E9-FD8E-40AF-93F1-7D1B582F639F}" srcOrd="1" destOrd="0" presId="urn:microsoft.com/office/officeart/2005/8/layout/hierarchy1"/>
    <dgm:cxn modelId="{1DBA0B65-5C35-4A93-8374-578E3E62FACA}" type="presParOf" srcId="{9BFA730D-9969-4558-AE15-B46BDA9B7ED4}" destId="{4D299E15-D6EB-4B10-A1F6-4EEDD44DABD4}" srcOrd="2" destOrd="0" presId="urn:microsoft.com/office/officeart/2005/8/layout/hierarchy1"/>
    <dgm:cxn modelId="{D64C627F-5192-4496-AEA4-B1E1E227B6C1}" type="presParOf" srcId="{9BFA730D-9969-4558-AE15-B46BDA9B7ED4}" destId="{57F35365-003D-4BDD-A6C7-AC644D404A7C}" srcOrd="3" destOrd="0" presId="urn:microsoft.com/office/officeart/2005/8/layout/hierarchy1"/>
    <dgm:cxn modelId="{C974F711-17E7-4932-B57F-D37FD89F7296}" type="presParOf" srcId="{57F35365-003D-4BDD-A6C7-AC644D404A7C}" destId="{C42D2B48-C386-49FD-B9FC-4F1A1A985C15}" srcOrd="0" destOrd="0" presId="urn:microsoft.com/office/officeart/2005/8/layout/hierarchy1"/>
    <dgm:cxn modelId="{8CD0F63E-7CB3-40CE-A979-F25E67FA9298}" type="presParOf" srcId="{C42D2B48-C386-49FD-B9FC-4F1A1A985C15}" destId="{AFCC1141-C73D-4D61-BA3A-79784016E8E3}" srcOrd="0" destOrd="0" presId="urn:microsoft.com/office/officeart/2005/8/layout/hierarchy1"/>
    <dgm:cxn modelId="{41EC7947-23A2-4C6A-8F33-F371CAC143B2}" type="presParOf" srcId="{C42D2B48-C386-49FD-B9FC-4F1A1A985C15}" destId="{03C3452C-144A-4208-8046-D526DAAC26A2}" srcOrd="1" destOrd="0" presId="urn:microsoft.com/office/officeart/2005/8/layout/hierarchy1"/>
    <dgm:cxn modelId="{903EAAA6-95F0-4553-8CCE-D86FA04C3CF2}" type="presParOf" srcId="{57F35365-003D-4BDD-A6C7-AC644D404A7C}" destId="{80E66EF4-F610-40CF-B891-FA464BA221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544263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644710" y="209091"/>
              </a:lnTo>
              <a:lnTo>
                <a:pt x="64471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4797923" y="1647490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3992035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1450598" y="209091"/>
              </a:lnTo>
              <a:lnTo>
                <a:pt x="1450598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3178768" y="2624226"/>
          <a:ext cx="329734" cy="293632"/>
        </a:xfrm>
        <a:custGeom>
          <a:avLst/>
          <a:gdLst/>
          <a:ahLst/>
          <a:cxnLst/>
          <a:rect l="0" t="0" r="0" b="0"/>
          <a:pathLst>
            <a:path>
              <a:moveTo>
                <a:pt x="329734" y="0"/>
              </a:moveTo>
              <a:lnTo>
                <a:pt x="329734" y="195900"/>
              </a:lnTo>
              <a:lnTo>
                <a:pt x="0" y="195900"/>
              </a:lnTo>
              <a:lnTo>
                <a:pt x="0" y="2936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2541437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91"/>
              </a:lnTo>
              <a:lnTo>
                <a:pt x="967065" y="209091"/>
              </a:lnTo>
              <a:lnTo>
                <a:pt x="967065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1574371" y="2624226"/>
          <a:ext cx="486442" cy="280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10"/>
              </a:lnTo>
              <a:lnTo>
                <a:pt x="486442" y="182710"/>
              </a:lnTo>
              <a:lnTo>
                <a:pt x="486442" y="280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929661" y="2624226"/>
          <a:ext cx="644710" cy="306823"/>
        </a:xfrm>
        <a:custGeom>
          <a:avLst/>
          <a:gdLst/>
          <a:ahLst/>
          <a:cxnLst/>
          <a:rect l="0" t="0" r="0" b="0"/>
          <a:pathLst>
            <a:path>
              <a:moveTo>
                <a:pt x="644710" y="0"/>
              </a:moveTo>
              <a:lnTo>
                <a:pt x="644710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1574371" y="1647490"/>
          <a:ext cx="967065" cy="306823"/>
        </a:xfrm>
        <a:custGeom>
          <a:avLst/>
          <a:gdLst/>
          <a:ahLst/>
          <a:cxnLst/>
          <a:rect l="0" t="0" r="0" b="0"/>
          <a:pathLst>
            <a:path>
              <a:moveTo>
                <a:pt x="967065" y="0"/>
              </a:moveTo>
              <a:lnTo>
                <a:pt x="967065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2541437" y="670754"/>
          <a:ext cx="1450598" cy="306823"/>
        </a:xfrm>
        <a:custGeom>
          <a:avLst/>
          <a:gdLst/>
          <a:ahLst/>
          <a:cxnLst/>
          <a:rect l="0" t="0" r="0" b="0"/>
          <a:pathLst>
            <a:path>
              <a:moveTo>
                <a:pt x="1450598" y="0"/>
              </a:moveTo>
              <a:lnTo>
                <a:pt x="1450598" y="209091"/>
              </a:lnTo>
              <a:lnTo>
                <a:pt x="0" y="209091"/>
              </a:lnTo>
              <a:lnTo>
                <a:pt x="0" y="306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3464544" y="841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3581765" y="112200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</a:t>
          </a:r>
        </a:p>
      </dsp:txBody>
      <dsp:txXfrm>
        <a:off x="3601386" y="131821"/>
        <a:ext cx="1015738" cy="630670"/>
      </dsp:txXfrm>
    </dsp:sp>
    <dsp:sp modelId="{6029B922-7CE4-4C81-AFAE-F7137D13B20C}">
      <dsp:nvSpPr>
        <dsp:cNvPr id="0" name=""/>
        <dsp:cNvSpPr/>
      </dsp:nvSpPr>
      <dsp:spPr>
        <a:xfrm>
          <a:off x="2013946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2131166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20</a:t>
          </a:r>
        </a:p>
      </dsp:txBody>
      <dsp:txXfrm>
        <a:off x="2150787" y="1108557"/>
        <a:ext cx="1015738" cy="630670"/>
      </dsp:txXfrm>
    </dsp:sp>
    <dsp:sp modelId="{D65FE7E5-B8B9-4A46-8280-C250D6A1175F}">
      <dsp:nvSpPr>
        <dsp:cNvPr id="0" name=""/>
        <dsp:cNvSpPr/>
      </dsp:nvSpPr>
      <dsp:spPr>
        <a:xfrm>
          <a:off x="1046881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1164101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30</a:t>
          </a:r>
        </a:p>
      </dsp:txBody>
      <dsp:txXfrm>
        <a:off x="1183722" y="2085293"/>
        <a:ext cx="1015738" cy="630670"/>
      </dsp:txXfrm>
    </dsp:sp>
    <dsp:sp modelId="{EF496608-825F-49F2-88A4-1C01F260C505}">
      <dsp:nvSpPr>
        <dsp:cNvPr id="0" name=""/>
        <dsp:cNvSpPr/>
      </dsp:nvSpPr>
      <dsp:spPr>
        <a:xfrm>
          <a:off x="402171" y="293104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519391" y="304240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37</a:t>
          </a:r>
        </a:p>
      </dsp:txBody>
      <dsp:txXfrm>
        <a:off x="539012" y="3062029"/>
        <a:ext cx="1015738" cy="630670"/>
      </dsp:txXfrm>
    </dsp:sp>
    <dsp:sp modelId="{C686088B-66B1-4954-830B-6F2199978CDF}">
      <dsp:nvSpPr>
        <dsp:cNvPr id="0" name=""/>
        <dsp:cNvSpPr/>
      </dsp:nvSpPr>
      <dsp:spPr>
        <a:xfrm>
          <a:off x="1533323" y="2904668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1650543" y="3016027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36</a:t>
          </a:r>
        </a:p>
      </dsp:txBody>
      <dsp:txXfrm>
        <a:off x="1670164" y="3035648"/>
        <a:ext cx="1015738" cy="630670"/>
      </dsp:txXfrm>
    </dsp:sp>
    <dsp:sp modelId="{FDD6D939-53B6-4425-AF1E-201659349EBC}">
      <dsp:nvSpPr>
        <dsp:cNvPr id="0" name=""/>
        <dsp:cNvSpPr/>
      </dsp:nvSpPr>
      <dsp:spPr>
        <a:xfrm>
          <a:off x="298101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309823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50</a:t>
          </a:r>
        </a:p>
      </dsp:txBody>
      <dsp:txXfrm>
        <a:off x="3117853" y="2085293"/>
        <a:ext cx="1015738" cy="630670"/>
      </dsp:txXfrm>
    </dsp:sp>
    <dsp:sp modelId="{E202EAD5-9758-48B0-B9CD-168D1D05AAFC}">
      <dsp:nvSpPr>
        <dsp:cNvPr id="0" name=""/>
        <dsp:cNvSpPr/>
      </dsp:nvSpPr>
      <dsp:spPr>
        <a:xfrm>
          <a:off x="2651278" y="2917859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2768498" y="3029218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70</a:t>
          </a:r>
        </a:p>
      </dsp:txBody>
      <dsp:txXfrm>
        <a:off x="2788119" y="3048839"/>
        <a:ext cx="1015738" cy="630670"/>
      </dsp:txXfrm>
    </dsp:sp>
    <dsp:sp modelId="{50741B49-1FD9-499B-AE6E-45E0C189BBF7}">
      <dsp:nvSpPr>
        <dsp:cNvPr id="0" name=""/>
        <dsp:cNvSpPr/>
      </dsp:nvSpPr>
      <dsp:spPr>
        <a:xfrm>
          <a:off x="4915143" y="977577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5032363" y="1088936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13</a:t>
          </a:r>
        </a:p>
      </dsp:txBody>
      <dsp:txXfrm>
        <a:off x="5051984" y="1108557"/>
        <a:ext cx="1015738" cy="630670"/>
      </dsp:txXfrm>
    </dsp:sp>
    <dsp:sp modelId="{99D19C82-22B4-44FC-A057-0E8689B40A24}">
      <dsp:nvSpPr>
        <dsp:cNvPr id="0" name=""/>
        <dsp:cNvSpPr/>
      </dsp:nvSpPr>
      <dsp:spPr>
        <a:xfrm>
          <a:off x="4270432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4387652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108</a:t>
          </a:r>
        </a:p>
      </dsp:txBody>
      <dsp:txXfrm>
        <a:off x="4407273" y="2085293"/>
        <a:ext cx="1015738" cy="630670"/>
      </dsp:txXfrm>
    </dsp:sp>
    <dsp:sp modelId="{AFCC1141-C73D-4D61-BA3A-79784016E8E3}">
      <dsp:nvSpPr>
        <dsp:cNvPr id="0" name=""/>
        <dsp:cNvSpPr/>
      </dsp:nvSpPr>
      <dsp:spPr>
        <a:xfrm>
          <a:off x="5559853" y="1954313"/>
          <a:ext cx="1054980" cy="6699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5677073" y="2065672"/>
          <a:ext cx="1054980" cy="669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105</a:t>
          </a:r>
        </a:p>
      </dsp:txBody>
      <dsp:txXfrm>
        <a:off x="5696694" y="2085293"/>
        <a:ext cx="1015738" cy="63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99E15-D6EB-4B10-A1F6-4EEDD44DABD4}">
      <dsp:nvSpPr>
        <dsp:cNvPr id="0" name=""/>
        <dsp:cNvSpPr/>
      </dsp:nvSpPr>
      <dsp:spPr>
        <a:xfrm>
          <a:off x="745539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936FD-ECCE-41FD-9262-AA493795CE6C}">
      <dsp:nvSpPr>
        <dsp:cNvPr id="0" name=""/>
        <dsp:cNvSpPr/>
      </dsp:nvSpPr>
      <dsp:spPr>
        <a:xfrm>
          <a:off x="6699972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F3D3-C0A5-4907-9FB8-462C7817B8F3}">
      <dsp:nvSpPr>
        <dsp:cNvPr id="0" name=""/>
        <dsp:cNvSpPr/>
      </dsp:nvSpPr>
      <dsp:spPr>
        <a:xfrm>
          <a:off x="5755692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699703" y="244997"/>
              </a:lnTo>
              <a:lnTo>
                <a:pt x="169970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67776-B857-4FE9-A4B8-FBA189DEEF6F}">
      <dsp:nvSpPr>
        <dsp:cNvPr id="0" name=""/>
        <dsp:cNvSpPr/>
      </dsp:nvSpPr>
      <dsp:spPr>
        <a:xfrm>
          <a:off x="4650362" y="2960841"/>
          <a:ext cx="470094" cy="429782"/>
        </a:xfrm>
        <a:custGeom>
          <a:avLst/>
          <a:gdLst/>
          <a:ahLst/>
          <a:cxnLst/>
          <a:rect l="0" t="0" r="0" b="0"/>
          <a:pathLst>
            <a:path>
              <a:moveTo>
                <a:pt x="470094" y="0"/>
              </a:moveTo>
              <a:lnTo>
                <a:pt x="470094" y="315266"/>
              </a:lnTo>
              <a:lnTo>
                <a:pt x="0" y="315266"/>
              </a:lnTo>
              <a:lnTo>
                <a:pt x="0" y="429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E9200-2BC2-4515-831D-E014F4D0B0FE}">
      <dsp:nvSpPr>
        <dsp:cNvPr id="0" name=""/>
        <dsp:cNvSpPr/>
      </dsp:nvSpPr>
      <dsp:spPr>
        <a:xfrm>
          <a:off x="4055989" y="1930671"/>
          <a:ext cx="1064467" cy="24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00"/>
              </a:lnTo>
              <a:lnTo>
                <a:pt x="1064467" y="130700"/>
              </a:lnTo>
              <a:lnTo>
                <a:pt x="1064467" y="24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CA76-4421-4BD5-A5D9-B16037062476}">
      <dsp:nvSpPr>
        <dsp:cNvPr id="0" name=""/>
        <dsp:cNvSpPr/>
      </dsp:nvSpPr>
      <dsp:spPr>
        <a:xfrm>
          <a:off x="2922854" y="3075138"/>
          <a:ext cx="293747" cy="290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84"/>
              </a:lnTo>
              <a:lnTo>
                <a:pt x="293747" y="175984"/>
              </a:lnTo>
              <a:lnTo>
                <a:pt x="293747" y="290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31AF3-D86D-4952-A7E3-62EF2D870AB5}">
      <dsp:nvSpPr>
        <dsp:cNvPr id="0" name=""/>
        <dsp:cNvSpPr/>
      </dsp:nvSpPr>
      <dsp:spPr>
        <a:xfrm>
          <a:off x="1681661" y="3075138"/>
          <a:ext cx="1241192" cy="254737"/>
        </a:xfrm>
        <a:custGeom>
          <a:avLst/>
          <a:gdLst/>
          <a:ahLst/>
          <a:cxnLst/>
          <a:rect l="0" t="0" r="0" b="0"/>
          <a:pathLst>
            <a:path>
              <a:moveTo>
                <a:pt x="1241192" y="0"/>
              </a:moveTo>
              <a:lnTo>
                <a:pt x="1241192" y="140221"/>
              </a:lnTo>
              <a:lnTo>
                <a:pt x="0" y="140221"/>
              </a:lnTo>
              <a:lnTo>
                <a:pt x="0" y="254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BBB37-2E6B-493D-8A32-3B7C31AC7F5F}">
      <dsp:nvSpPr>
        <dsp:cNvPr id="0" name=""/>
        <dsp:cNvSpPr/>
      </dsp:nvSpPr>
      <dsp:spPr>
        <a:xfrm>
          <a:off x="2922854" y="1930671"/>
          <a:ext cx="1133135" cy="359512"/>
        </a:xfrm>
        <a:custGeom>
          <a:avLst/>
          <a:gdLst/>
          <a:ahLst/>
          <a:cxnLst/>
          <a:rect l="0" t="0" r="0" b="0"/>
          <a:pathLst>
            <a:path>
              <a:moveTo>
                <a:pt x="1133135" y="0"/>
              </a:moveTo>
              <a:lnTo>
                <a:pt x="1133135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1212-4FC6-4E5B-B04A-95732D414283}">
      <dsp:nvSpPr>
        <dsp:cNvPr id="0" name=""/>
        <dsp:cNvSpPr/>
      </dsp:nvSpPr>
      <dsp:spPr>
        <a:xfrm>
          <a:off x="4055989" y="786204"/>
          <a:ext cx="1699703" cy="359512"/>
        </a:xfrm>
        <a:custGeom>
          <a:avLst/>
          <a:gdLst/>
          <a:ahLst/>
          <a:cxnLst/>
          <a:rect l="0" t="0" r="0" b="0"/>
          <a:pathLst>
            <a:path>
              <a:moveTo>
                <a:pt x="1699703" y="0"/>
              </a:moveTo>
              <a:lnTo>
                <a:pt x="169970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DCE1-E60D-48AE-9448-C2B3C7EF97DD}">
      <dsp:nvSpPr>
        <dsp:cNvPr id="0" name=""/>
        <dsp:cNvSpPr/>
      </dsp:nvSpPr>
      <dsp:spPr>
        <a:xfrm>
          <a:off x="5137618" y="1250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57292-53A9-4825-A6D4-ACF52B7B6639}">
      <dsp:nvSpPr>
        <dsp:cNvPr id="0" name=""/>
        <dsp:cNvSpPr/>
      </dsp:nvSpPr>
      <dsp:spPr>
        <a:xfrm>
          <a:off x="5274968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</a:t>
          </a:r>
        </a:p>
      </dsp:txBody>
      <dsp:txXfrm>
        <a:off x="5297958" y="154722"/>
        <a:ext cx="1190167" cy="738973"/>
      </dsp:txXfrm>
    </dsp:sp>
    <dsp:sp modelId="{6029B922-7CE4-4C81-AFAE-F7137D13B20C}">
      <dsp:nvSpPr>
        <dsp:cNvPr id="0" name=""/>
        <dsp:cNvSpPr/>
      </dsp:nvSpPr>
      <dsp:spPr>
        <a:xfrm>
          <a:off x="3437915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D31B-1A5E-4548-8600-96211FB95100}">
      <dsp:nvSpPr>
        <dsp:cNvPr id="0" name=""/>
        <dsp:cNvSpPr/>
      </dsp:nvSpPr>
      <dsp:spPr>
        <a:xfrm>
          <a:off x="357526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20</a:t>
          </a:r>
        </a:p>
      </dsp:txBody>
      <dsp:txXfrm>
        <a:off x="3598255" y="1299189"/>
        <a:ext cx="1190167" cy="738973"/>
      </dsp:txXfrm>
    </dsp:sp>
    <dsp:sp modelId="{D65FE7E5-B8B9-4A46-8280-C250D6A1175F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5580E-2FF4-4676-8DAC-88627181BFE8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30</a:t>
          </a:r>
        </a:p>
      </dsp:txBody>
      <dsp:txXfrm>
        <a:off x="2465120" y="2443656"/>
        <a:ext cx="1190167" cy="738973"/>
      </dsp:txXfrm>
    </dsp:sp>
    <dsp:sp modelId="{EF496608-825F-49F2-88A4-1C01F260C505}">
      <dsp:nvSpPr>
        <dsp:cNvPr id="0" name=""/>
        <dsp:cNvSpPr/>
      </dsp:nvSpPr>
      <dsp:spPr>
        <a:xfrm>
          <a:off x="1063587" y="3329875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363D-84E5-4B14-BD11-3C675D70FD7E}">
      <dsp:nvSpPr>
        <dsp:cNvPr id="0" name=""/>
        <dsp:cNvSpPr/>
      </dsp:nvSpPr>
      <dsp:spPr>
        <a:xfrm>
          <a:off x="1200937" y="3460357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37</a:t>
          </a:r>
        </a:p>
      </dsp:txBody>
      <dsp:txXfrm>
        <a:off x="1223927" y="3483347"/>
        <a:ext cx="1190167" cy="738973"/>
      </dsp:txXfrm>
    </dsp:sp>
    <dsp:sp modelId="{C686088B-66B1-4954-830B-6F2199978CDF}">
      <dsp:nvSpPr>
        <dsp:cNvPr id="0" name=""/>
        <dsp:cNvSpPr/>
      </dsp:nvSpPr>
      <dsp:spPr>
        <a:xfrm>
          <a:off x="2598527" y="3365638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3675-2A9F-4E3E-99DF-0A076D49BED5}">
      <dsp:nvSpPr>
        <dsp:cNvPr id="0" name=""/>
        <dsp:cNvSpPr/>
      </dsp:nvSpPr>
      <dsp:spPr>
        <a:xfrm>
          <a:off x="2735877" y="3496120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36</a:t>
          </a:r>
        </a:p>
      </dsp:txBody>
      <dsp:txXfrm>
        <a:off x="2758867" y="3519110"/>
        <a:ext cx="1190167" cy="738973"/>
      </dsp:txXfrm>
    </dsp:sp>
    <dsp:sp modelId="{FDD6D939-53B6-4425-AF1E-201659349EBC}">
      <dsp:nvSpPr>
        <dsp:cNvPr id="0" name=""/>
        <dsp:cNvSpPr/>
      </dsp:nvSpPr>
      <dsp:spPr>
        <a:xfrm>
          <a:off x="4502383" y="217588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FCCE3-C8E6-476F-BD30-F0B997A5D0FF}">
      <dsp:nvSpPr>
        <dsp:cNvPr id="0" name=""/>
        <dsp:cNvSpPr/>
      </dsp:nvSpPr>
      <dsp:spPr>
        <a:xfrm>
          <a:off x="4639732" y="230636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50</a:t>
          </a:r>
        </a:p>
      </dsp:txBody>
      <dsp:txXfrm>
        <a:off x="4662722" y="2329359"/>
        <a:ext cx="1190167" cy="738973"/>
      </dsp:txXfrm>
    </dsp:sp>
    <dsp:sp modelId="{E202EAD5-9758-48B0-B9CD-168D1D05AAFC}">
      <dsp:nvSpPr>
        <dsp:cNvPr id="0" name=""/>
        <dsp:cNvSpPr/>
      </dsp:nvSpPr>
      <dsp:spPr>
        <a:xfrm>
          <a:off x="4032288" y="3390623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CE53D-0769-4E6A-A67F-5D0AF2454B4E}">
      <dsp:nvSpPr>
        <dsp:cNvPr id="0" name=""/>
        <dsp:cNvSpPr/>
      </dsp:nvSpPr>
      <dsp:spPr>
        <a:xfrm>
          <a:off x="4169638" y="3521105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70</a:t>
          </a:r>
        </a:p>
      </dsp:txBody>
      <dsp:txXfrm>
        <a:off x="4192628" y="3544095"/>
        <a:ext cx="1190167" cy="738973"/>
      </dsp:txXfrm>
    </dsp:sp>
    <dsp:sp modelId="{50741B49-1FD9-499B-AE6E-45E0C189BBF7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94CD0-F98C-4550-91E9-AD5B9D52071E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13</a:t>
          </a:r>
        </a:p>
      </dsp:txBody>
      <dsp:txXfrm>
        <a:off x="6997661" y="1299189"/>
        <a:ext cx="1190167" cy="738973"/>
      </dsp:txXfrm>
    </dsp:sp>
    <dsp:sp modelId="{99D19C82-22B4-44FC-A057-0E8689B40A24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E6CD-248B-4DE4-A37A-238B6407B03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108</a:t>
          </a:r>
        </a:p>
      </dsp:txBody>
      <dsp:txXfrm>
        <a:off x="6242238" y="2443656"/>
        <a:ext cx="1190167" cy="738973"/>
      </dsp:txXfrm>
    </dsp:sp>
    <dsp:sp modelId="{AFCC1141-C73D-4D61-BA3A-79784016E8E3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3452C-144A-4208-8046-D526DAAC26A2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105</a:t>
          </a:r>
        </a:p>
      </dsp:txBody>
      <dsp:txXfrm>
        <a:off x="7753085" y="2443656"/>
        <a:ext cx="1190167" cy="738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CF7-C6AB-4C68-A0CA-0E1737D1227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3098-707B-4627-90FA-458FF6B3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335912B-11E4-46BD-B62E-5319DFEF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91609D7-A349-44D4-94A2-AA45DC415E67}" type="slidenum">
              <a:rPr lang="en-US" altLang="en-US" sz="1200" smtClean="0"/>
              <a:pPr/>
              <a:t>82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D800DB-4009-43AC-9458-9026C6A4A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E60C09-B2F2-433B-88F6-A8B062849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One on the right may not look like a binary tree, but technically it is - it is just highly unbalanced.</a:t>
            </a:r>
          </a:p>
          <a:p>
            <a:r>
              <a:rPr lang="en-US" altLang="en-US">
                <a:latin typeface="Times" panose="02020603050405020304" pitchFamily="18" charset="0"/>
              </a:rPr>
              <a:t>Draw another on the board where it zig-zags (right child / left child / right child etc…)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453712C-D17F-4356-93BE-DEF3A3F7A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3CE9940-844B-4B53-853E-E470D49C3EF9}" type="slidenum">
              <a:rPr lang="en-US" altLang="en-US" sz="1200" smtClean="0"/>
              <a:pPr/>
              <a:t>83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0D35B05-4DCF-45F7-B46A-E3435273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8702268-C139-47C7-A2DF-E71FFFA4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Quickly… all in the text… pretty straight forward.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Path: abfj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Book Defines Path Length by # of edges.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Some others use number of nodes.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Node depth – length of path from root to node.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Root is at depth 0.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Depth of h is 3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Level: All nodes at depth 2 are in level 2.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height – number of levels in a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Tree width – max number of nodes in a level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Full/Complete – refer to previous slide.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A258879-1564-4FA4-8170-9CC101C75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B527D23-DBDC-45CF-B8CE-81798773C5F8}" type="slidenum">
              <a:rPr lang="en-US" altLang="en-US" sz="1200" smtClean="0"/>
              <a:pPr/>
              <a:t>84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FA7C852-DE03-4386-B44B-50315CB42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27E926-585D-4CD6-B080-83D14CB26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>
                <a:latin typeface="Times" panose="02020603050405020304" pitchFamily="18" charset="0"/>
              </a:rPr>
              <a:t>Left sub-tree of b is the tree rooted at g.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Right sub-tree of f is the tree rooted at f.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Left sub-tree of c is the single node tree e.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What this structure means is that if we want to do something to every node in the tree we can do it recursively.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Imagine I have a function X that can be performed on a node in the binary tree.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Then to apply it to the whole tree I can: {Write on board…}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Do X to whole tree: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When we do X to the left sub-tree it will recursively…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root of that sub-tree (e.g. b)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left sub-tree of that sub-tree (e.g. tree rooted at g)</a:t>
            </a:r>
          </a:p>
          <a:p>
            <a:r>
              <a:rPr lang="en-US" altLang="en-US" sz="1000">
                <a:latin typeface="Times" panose="02020603050405020304" pitchFamily="18" charset="0"/>
              </a:rPr>
              <a:t>  Do X to the right sub-tree of that sub-tree (e.g. tree rooted at f)</a:t>
            </a:r>
          </a:p>
          <a:p>
            <a:endParaRPr lang="en-US" altLang="en-US" sz="1000">
              <a:latin typeface="Times" panose="02020603050405020304" pitchFamily="18" charset="0"/>
            </a:endParaRPr>
          </a:p>
          <a:p>
            <a:r>
              <a:rPr lang="en-US" altLang="en-US" sz="1000">
                <a:latin typeface="Times" panose="02020603050405020304" pitchFamily="18" charset="0"/>
              </a:rPr>
              <a:t>The other three traversals are based upon this notion.</a:t>
            </a:r>
          </a:p>
          <a:p>
            <a:endParaRPr lang="en-US" altLang="en-US" sz="10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42A5313-8A1B-4A1D-AB68-8D364683C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2D8549-A8E8-4525-AB03-5B64A1518C10}" type="slidenum">
              <a:rPr lang="en-US" altLang="en-US" sz="1200" smtClean="0"/>
              <a:pPr/>
              <a:t>85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DF8D884-6760-4F1B-B0B8-1829CAFE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186103-B3D0-490A-9A93-D29E82FC2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FB7F89-6FEB-40A6-8D39-AF27C1C96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CF0E40-F32F-47A5-A716-C8643B5CD371}" type="slidenum">
              <a:rPr lang="en-US" altLang="en-US" sz="1200" smtClean="0"/>
              <a:pPr/>
              <a:t>86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C3AF8B-B66A-46E8-AF7D-38F1072D5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B605EA-DD8E-4D42-99E8-5C95DEA6A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E7B3013-F78A-442D-B2AA-86EA93798F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169CF1B4-C1A3-4D43-8CB7-121F6DBCE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Level:</a:t>
            </a:r>
          </a:p>
          <a:p>
            <a:r>
              <a:rPr lang="en-US" altLang="en-US">
                <a:latin typeface="Times" panose="02020603050405020304" pitchFamily="18" charset="0"/>
              </a:rPr>
              <a:t>Pre:</a:t>
            </a:r>
          </a:p>
          <a:p>
            <a:r>
              <a:rPr lang="en-US" altLang="en-US">
                <a:latin typeface="Times" panose="02020603050405020304" pitchFamily="18" charset="0"/>
              </a:rPr>
              <a:t>In:</a:t>
            </a:r>
          </a:p>
          <a:p>
            <a:r>
              <a:rPr lang="en-US" altLang="en-US">
                <a:latin typeface="Times" panose="02020603050405020304" pitchFamily="18" charset="0"/>
              </a:rPr>
              <a:t>Post: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0ECBC14-EE01-458D-ACF2-157068F44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C415E95-34CC-410A-BCF5-49553F3773CB}" type="slidenum">
              <a:rPr lang="en-US" altLang="en-US" sz="1200" smtClean="0"/>
              <a:pPr/>
              <a:t>87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ED9-91E1-446B-BC63-9E83E5CB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3BA0-EAE5-4734-831B-44BBCC01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B1C-1ABB-4B51-8D90-D65523D6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D91E-EBDD-410B-9E74-581FF76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AA9E-D6FF-4174-9201-C05268E8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3A53-C753-4DDC-953E-D6080EF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24C4-AA03-4CCB-9F8C-628B0EC26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20D-B4F2-49B1-9372-A9C2997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775D-BBBF-4EDF-B78E-A18EC9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D842-39DE-4910-8900-DE38FCE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B5299-441A-4D29-A29F-04084F98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432-5AB6-4D96-973D-85E31AE8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C25F-3DE6-4F80-852D-F4399959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CC75-8581-4BD2-9626-C306BA0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0071-C4F2-4880-9A2E-37D7B9DE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3832A5B-7B4D-493D-9D21-2A0EDCA9DB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DADE4E-D272-4EB0-AD97-7A0678FC82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C84D6B9-56F0-4A53-94EB-36B826541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EAF31A1-8771-43DD-B38E-65AC9040D3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61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861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9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126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3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24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2830-7EF0-4DCE-9498-95E6BE2C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13901-62A2-433F-B1F5-00BEC4F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FD70-A02C-4AD8-9225-35B0732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2D3D-F329-41FF-80D9-FF15F045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A15-F51E-4049-9B07-F631B377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0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5985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92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082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20A4300-C747-401C-87BC-3B3F8AE591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37365748-A195-41CC-ACA4-6C326657A1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CD50BC6-7257-4A97-AB7F-7FAD28E89B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684" y="6362701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7C6DCF21-0E86-494C-8CD1-9386CB0C5C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884" y="6362700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28194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DE4F3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496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405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13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331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7025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62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FEAD-9EA6-4DDA-BD4E-384F79F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68B8-CC05-48CA-A666-B181517D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FAD2-97E7-45FE-92F4-B915FB5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0DCE-E4ED-46F0-8CE6-A9F524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1A97-C60D-45DC-8FF7-5A125A7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7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09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373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3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5600" y="228600"/>
            <a:ext cx="2743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28600"/>
            <a:ext cx="80264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97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9DD-D5EF-4100-B84E-E2445A9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5D9F-4C99-474C-905D-03555A4D1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64D7B-80B2-4930-8BCB-1FC1DE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093A9-53E9-4646-B9F9-B53C4CF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B9D9-3F98-4BCA-BE33-126A04D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6491-2836-4057-8068-F893CEBC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307E-BFDA-4C77-9EA5-4D9140F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4E2-A72F-4309-8EFE-1D66791A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F9625-B713-439E-B573-4B38457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A09E-16EE-41BF-9929-12F235AB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BCE3-FAD2-4293-8B98-A755F5D4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5596A-3CBC-46FC-80C0-C33C2A0C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ED00-A423-402D-BB6C-2F23022A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8B97-AAF5-4E5E-B0D6-839455F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162E-9B82-4956-8D3E-C1496ED4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A4F17-2B11-4ABD-8902-BEFA94A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F775E-BFB1-49EC-8EBB-54A0E07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192B-D6D9-4141-9BAA-606C05DA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98F-B414-4959-AF35-4D9970E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8249-CD8F-426E-9F94-E1762ABA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D19-FE23-41A4-9B01-81030D6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BC84-3A10-42C4-8603-BD9A70F3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CD20-33EB-4ECD-A425-7FD1289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C93F-5A59-439E-A50C-3B48EB5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A136-9EAF-4D15-BF3E-9EB8D0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D9E0-3906-4676-BC20-32634D0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93F7-EFB4-4C38-97CC-4B0C7E02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0033-4C7E-4C8D-9DD2-20A51120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02DD3-847B-4C4B-8AF0-0E41450A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68CED-8A3F-480A-B6C3-D4D6545DE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64CB-EFDA-43E8-89D3-D5A9B31E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8268-E503-4D12-9BA9-E19FAD1E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8954-3690-4585-887E-83143902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21C3-876D-42D2-9F8B-5E63320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FAFA-137C-4F63-AA10-ADBBD1A3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3A-5C9B-46E8-933B-FBD5611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6E02-7D44-4713-8078-8E0963CF8D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E2A5-243C-447E-9487-FA47E7EC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B1B4-7D74-4574-905F-EE740FE3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4894-5F55-4D60-B658-1E1ABCCE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F3D86F-5FDC-4AED-B713-A0518D021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578663-2A17-4955-AB00-CE0F783FD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0AD3378C-C744-4784-A6DB-26FBDB0601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63918C02-6FF3-4297-82A8-D5FCA569C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26D3AF55-5B72-4885-B3E4-0AF63EACC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F8187748-1C52-472A-A827-C6A0E4A1E8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7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164FB5-3C53-4913-A723-4751D480B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2286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87EF3E-1BA7-43DD-8651-DDCE044EB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6002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8">
            <a:extLst>
              <a:ext uri="{FF2B5EF4-FFF2-40B4-BE49-F238E27FC236}">
                <a16:creationId xmlns:a16="http://schemas.microsoft.com/office/drawing/2014/main" id="{F5BB2366-6222-4CDE-9674-05AB0AD5E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3D78D82D-D82C-45E9-A196-D1EB267914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10">
            <a:extLst>
              <a:ext uri="{FF2B5EF4-FFF2-40B4-BE49-F238E27FC236}">
                <a16:creationId xmlns:a16="http://schemas.microsoft.com/office/drawing/2014/main" id="{C9319648-858E-4305-873D-276712F4A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2800" y="6353176"/>
            <a:ext cx="1219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2">
            <a:extLst>
              <a:ext uri="{FF2B5EF4-FFF2-40B4-BE49-F238E27FC236}">
                <a16:creationId xmlns:a16="http://schemas.microsoft.com/office/drawing/2014/main" id="{5E9B2684-FB82-4860-9093-3CC9DBE612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6353175"/>
            <a:ext cx="60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5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341BA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960B1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87EB2"/>
        </a:buClr>
        <a:buFont typeface="Wingdings" panose="05000000000000000000" pitchFamily="2" charset="2"/>
        <a:buChar char="ü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58A88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47D70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68753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68753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alakm/232" TargetMode="External"/><Relationship Id="rId2" Type="http://schemas.openxmlformats.org/officeDocument/2006/relationships/hyperlink" Target="http://people.cs.vt.edu/~shaffer/Book/JAVA3elatest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doku_solving_algorithm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technology/2019/09/04/an-artificial-intelligence-first-voice-mimicking-software-reportedly-used-major-thef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verge.com/2019/9/23/20879485/google-quantum-supremacy-qubits-nas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BAC2C2-70DE-41E2-8CFF-00E7DB3210D6}"/>
              </a:ext>
            </a:extLst>
          </p:cNvPr>
          <p:cNvSpPr txBox="1"/>
          <p:nvPr/>
        </p:nvSpPr>
        <p:spPr>
          <a:xfrm>
            <a:off x="1702965" y="931177"/>
            <a:ext cx="8187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Intro:</a:t>
            </a:r>
          </a:p>
          <a:p>
            <a:endParaRPr lang="en-US" dirty="0"/>
          </a:p>
          <a:p>
            <a:r>
              <a:rPr lang="en-US" dirty="0"/>
              <a:t>Class- Be on time</a:t>
            </a:r>
          </a:p>
          <a:p>
            <a:endParaRPr lang="en-US" dirty="0"/>
          </a:p>
          <a:p>
            <a:r>
              <a:rPr lang="en-US" dirty="0"/>
              <a:t>Homework:</a:t>
            </a:r>
          </a:p>
          <a:p>
            <a:endParaRPr lang="en-US" dirty="0"/>
          </a:p>
          <a:p>
            <a:r>
              <a:rPr lang="en-US" dirty="0"/>
              <a:t>Office Hours: Take survey</a:t>
            </a:r>
          </a:p>
          <a:p>
            <a:endParaRPr lang="en-US" dirty="0"/>
          </a:p>
          <a:p>
            <a:r>
              <a:rPr lang="en-US" dirty="0"/>
              <a:t>Text- free pdf </a:t>
            </a:r>
            <a:r>
              <a:rPr lang="en-US" dirty="0">
                <a:hlinkClick r:id="rId2"/>
              </a:rPr>
              <a:t>http://people.cs.vt.edu/~shaffer/Book/JAVA3elatest.pdf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 repository</a:t>
            </a:r>
          </a:p>
          <a:p>
            <a:r>
              <a:rPr lang="en-US" dirty="0">
                <a:hlinkClick r:id="rId3"/>
              </a:rPr>
              <a:t>https://github.com/skalakm/232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7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C34-4B76-4825-9626-26ADA7D7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AD8-444A-4019-9968-1BEBA88A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A1C-3AEC-4AF3-8094-7DBDB2E5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3C14-2D19-443E-8934-AFF86C4B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What, not how </a:t>
            </a:r>
          </a:p>
          <a:p>
            <a:pPr lvl="1"/>
            <a:r>
              <a:rPr lang="en-US" dirty="0"/>
              <a:t>Sorting- put elements in order</a:t>
            </a:r>
          </a:p>
          <a:p>
            <a:pPr lvl="1"/>
            <a:r>
              <a:rPr lang="en-US" dirty="0"/>
              <a:t>Searching- find a specific element in a collection</a:t>
            </a:r>
          </a:p>
          <a:p>
            <a:pPr lvl="1"/>
            <a:r>
              <a:rPr lang="en-US" dirty="0"/>
              <a:t>Find a path through a maze</a:t>
            </a:r>
          </a:p>
          <a:p>
            <a:r>
              <a:rPr lang="en-US" dirty="0"/>
              <a:t>Instance or Case</a:t>
            </a:r>
          </a:p>
          <a:p>
            <a:pPr lvl="1"/>
            <a:r>
              <a:rPr lang="en-US" dirty="0"/>
              <a:t>A set of inputs of a particular form of any size</a:t>
            </a:r>
          </a:p>
          <a:p>
            <a:pPr lvl="1"/>
            <a:r>
              <a:rPr lang="en-US" dirty="0"/>
              <a:t>NOT A SPECIFIC INPUT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9E78-E976-4E60-8E97-C8670CE5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639-842F-492B-B0F1-3EB4D39A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Many algorithms for same problem (sorting)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Correct</a:t>
            </a:r>
          </a:p>
          <a:p>
            <a:pPr lvl="2"/>
            <a:r>
              <a:rPr lang="en-US" dirty="0"/>
              <a:t>Concrete steps (doable in finite time)</a:t>
            </a:r>
          </a:p>
          <a:p>
            <a:pPr lvl="2"/>
            <a:r>
              <a:rPr lang="en-US" dirty="0"/>
              <a:t>Unambiguous order</a:t>
            </a:r>
          </a:p>
          <a:p>
            <a:pPr lvl="2"/>
            <a:r>
              <a:rPr lang="en-US" dirty="0"/>
              <a:t>Finite number of steps</a:t>
            </a:r>
          </a:p>
          <a:p>
            <a:pPr lvl="2"/>
            <a:r>
              <a:rPr lang="en-US" dirty="0"/>
              <a:t>Terminates</a:t>
            </a:r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Executable implementation of an algorithm in a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62F6-2AC3-4DD1-8882-CE82FC1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302-4CBE-4CD2-B95F-EFD6C4B0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 a mathematical function</a:t>
            </a:r>
          </a:p>
          <a:p>
            <a:pPr lvl="1"/>
            <a:r>
              <a:rPr lang="en-US" dirty="0"/>
              <a:t>Positive inputs, positive output, increasing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2D45-C13E-4B58-859F-7B2F0BD1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7CED-A3D4-4B45-96C0-8EBC63F3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7FF-DF39-4420-A431-5C9BDAA1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1758-222B-4A21-87BF-700926F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or more base cases</a:t>
            </a:r>
          </a:p>
          <a:p>
            <a:r>
              <a:rPr lang="en-US" dirty="0"/>
              <a:t>1 or more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14394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49BA-BF02-4494-B95D-7C5DE90A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E292-B848-450E-B23C-E4FF3428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countX</a:t>
            </a:r>
            <a:r>
              <a:rPr lang="en-US" dirty="0"/>
              <a:t>(s) =	Base Case(s):0 	if s is empty</a:t>
            </a:r>
          </a:p>
          <a:p>
            <a:pPr marL="0" indent="0">
              <a:buNone/>
            </a:pPr>
            <a:r>
              <a:rPr lang="en-US" dirty="0"/>
              <a:t>	Recursive Cases(s): 1 + </a:t>
            </a:r>
            <a:r>
              <a:rPr lang="en-US" dirty="0" err="1"/>
              <a:t>countX</a:t>
            </a:r>
            <a:r>
              <a:rPr lang="en-US" dirty="0"/>
              <a:t>(s - 1st char) 	if first char is ‘x’</a:t>
            </a:r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dirty="0" err="1"/>
              <a:t>countX</a:t>
            </a:r>
            <a:r>
              <a:rPr lang="en-US" dirty="0"/>
              <a:t>(s - 1st char) if first char is not ‘x’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Theater time</a:t>
            </a:r>
          </a:p>
          <a:p>
            <a:r>
              <a:rPr lang="en-US" dirty="0"/>
              <a:t>Code time</a:t>
            </a:r>
          </a:p>
        </p:txBody>
      </p:sp>
    </p:spTree>
    <p:extLst>
      <p:ext uri="{BB962C8B-B14F-4D97-AF65-F5344CB8AC3E}">
        <p14:creationId xmlns:p14="http://schemas.microsoft.com/office/powerpoint/2010/main" val="4585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2A6B-7CBD-431A-BBEA-49353E75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2DF-A2F3-4477-B2E4-368488D8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permutations</a:t>
            </a:r>
          </a:p>
          <a:p>
            <a:r>
              <a:rPr lang="en-US" dirty="0"/>
              <a:t>Generate subsets</a:t>
            </a:r>
          </a:p>
          <a:p>
            <a:r>
              <a:rPr lang="en-US" dirty="0"/>
              <a:t>Generate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571-74E9-4907-AF31-2AA9FFA8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05-7360-486B-97D3-B40B3EB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 Case(s): {””} if s is empty</a:t>
            </a:r>
          </a:p>
          <a:p>
            <a:pPr marL="0" indent="0">
              <a:buNone/>
            </a:pPr>
            <a:r>
              <a:rPr lang="en-US" dirty="0"/>
              <a:t>Recursive Case(s):	for each char c in s</a:t>
            </a:r>
          </a:p>
          <a:p>
            <a:pPr marL="0" indent="0">
              <a:buNone/>
            </a:pPr>
            <a:r>
              <a:rPr lang="en-US" dirty="0"/>
              <a:t>			     Add c prepended to permute(s-c)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4E3-20B0-49CF-84E5-575410F1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7E11-398A-42AB-8ED7-4F85F8FD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ghetti model friday 11AM">
            <a:extLst>
              <a:ext uri="{FF2B5EF4-FFF2-40B4-BE49-F238E27FC236}">
                <a16:creationId xmlns:a16="http://schemas.microsoft.com/office/drawing/2014/main" id="{BBED4ABF-DD1D-4A8B-BAA0-F7DD5138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85761"/>
            <a:ext cx="10470166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E57-E070-45EF-B1F8-6DB33222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DF09-02C8-40BB-9A61-85E28D12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Case(s): if rest is empty-&gt; {prefix}</a:t>
            </a:r>
          </a:p>
          <a:p>
            <a:pPr marL="0" indent="0">
              <a:buNone/>
            </a:pPr>
            <a:r>
              <a:rPr lang="en-US" dirty="0"/>
              <a:t>Recursive Case(s):	Move first char of rest into prefix.</a:t>
            </a:r>
          </a:p>
          <a:p>
            <a:pPr marL="0" indent="0">
              <a:buNone/>
            </a:pPr>
            <a:r>
              <a:rPr lang="en-US" dirty="0"/>
              <a:t>			Add all subsets of rest prefixed by prefix.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			Remove first char of rest.</a:t>
            </a:r>
          </a:p>
          <a:p>
            <a:pPr marL="0" indent="0">
              <a:buNone/>
            </a:pPr>
            <a:r>
              <a:rPr lang="en-US" dirty="0"/>
              <a:t>			Add a subsets of rest prefixed by prefix.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C2A2-5223-4E7B-A28A-910417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E6A9-E8D6-46AE-A893-034B09E9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247E-E51B-4AEC-927B-8B7916F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58E6-EE6B-4ADF-86CD-F85F59D2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solving</a:t>
            </a:r>
          </a:p>
        </p:txBody>
      </p:sp>
    </p:spTree>
    <p:extLst>
      <p:ext uri="{BB962C8B-B14F-4D97-AF65-F5344CB8AC3E}">
        <p14:creationId xmlns:p14="http://schemas.microsoft.com/office/powerpoint/2010/main" val="3189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7AF9-E0A3-4B1D-9BE3-CC85D1EB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32BE-74BA-4AD0-9D97-3A4C055A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first homework this afternoon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Wednesday is a lab day</a:t>
            </a:r>
          </a:p>
        </p:txBody>
      </p:sp>
    </p:spTree>
    <p:extLst>
      <p:ext uri="{BB962C8B-B14F-4D97-AF65-F5344CB8AC3E}">
        <p14:creationId xmlns:p14="http://schemas.microsoft.com/office/powerpoint/2010/main" val="55053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ACA9-9B3B-498B-A523-078AD70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E721-E8C7-48B0-B9DB-DA6042AB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Recursive Backtracking:</a:t>
            </a:r>
          </a:p>
          <a:p>
            <a:pPr marL="0" indent="0">
              <a:buNone/>
            </a:pPr>
            <a:r>
              <a:rPr lang="en-US" dirty="0"/>
              <a:t>	Make a choice</a:t>
            </a:r>
          </a:p>
          <a:p>
            <a:pPr marL="0" indent="0">
              <a:buNone/>
            </a:pPr>
            <a:r>
              <a:rPr lang="en-US" dirty="0"/>
              <a:t>	if (recursion can solve the remaining problem) </a:t>
            </a:r>
          </a:p>
          <a:p>
            <a:pPr marL="0" indent="0">
              <a:buNone/>
            </a:pPr>
            <a:r>
              <a:rPr lang="en-US" dirty="0"/>
              <a:t>		Done!</a:t>
            </a:r>
          </a:p>
          <a:p>
            <a:pPr marL="0" indent="0">
              <a:buNone/>
            </a:pPr>
            <a:r>
              <a:rPr lang="en-US" dirty="0"/>
              <a:t>	Undo the 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Repeat with next choice…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Out of choices?</a:t>
            </a:r>
          </a:p>
          <a:p>
            <a:pPr marL="0" indent="0">
              <a:buNone/>
            </a:pPr>
            <a:r>
              <a:rPr lang="en-US" dirty="0"/>
              <a:t>		No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4CB-8C50-4BB0-91C0-5EC35291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7ABE-9256-49CA-817D-7D7504AA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028-C2AA-414E-BC33-DDC47AF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BD1-C7C2-46F5-86EA-8C3AE53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</a:t>
            </a:r>
            <a:r>
              <a:rPr lang="en-US" dirty="0" err="1"/>
              <a:t>nxn</a:t>
            </a:r>
            <a:r>
              <a:rPr lang="en-US" dirty="0"/>
              <a:t> chess board, place n queens on the board such that no two queens are attacking each other.  No two queens can be on the same column, row, or diagonal. </a:t>
            </a:r>
          </a:p>
        </p:txBody>
      </p:sp>
    </p:spTree>
    <p:extLst>
      <p:ext uri="{BB962C8B-B14F-4D97-AF65-F5344CB8AC3E}">
        <p14:creationId xmlns:p14="http://schemas.microsoft.com/office/powerpoint/2010/main" val="3854603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1F78-F2C3-4982-8B7B-FD4D8B9D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398-445A-43D8-840A-32514098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https://en.wikipedia.org/wiki/Sudoku_solving_algorithms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041-70D8-43E4-A222-FC17BB14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A30D-0D02-4266-8465-277FD2AF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 values, can the values be split in into 2 groups that have equal sum?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	{5, 1, 4}	Yes -&gt; {5}  {1, 4}	-&gt;	true</a:t>
            </a:r>
          </a:p>
          <a:p>
            <a:pPr marL="0" indent="0">
              <a:buNone/>
            </a:pPr>
            <a:r>
              <a:rPr lang="en-US" dirty="0"/>
              <a:t>	{3, 2, 6} 	No			-&gt;	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7D48-2268-4CB0-8526-3FBD3A9A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915B-CBC2-470E-96EC-CAE40E95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s1, s2, start)</a:t>
            </a:r>
          </a:p>
          <a:p>
            <a:pPr marL="0" indent="0">
              <a:buNone/>
            </a:pPr>
            <a:r>
              <a:rPr lang="en-US" dirty="0"/>
              <a:t> Can we put </a:t>
            </a:r>
            <a:r>
              <a:rPr lang="en-US" dirty="0" err="1"/>
              <a:t>nums</a:t>
            </a:r>
            <a:r>
              <a:rPr lang="en-US" dirty="0"/>
              <a:t> from start on into s1 &amp; s2 such that s1==s2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A2B-CA8E-4DFF-BD1E-93AB4A00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Programming Class You Will Ever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C46F-AB8B-430A-A29E-8B299B45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structure- an organization of data in a computer’s memory</a:t>
            </a:r>
          </a:p>
          <a:p>
            <a:pPr lvl="1"/>
            <a:r>
              <a:rPr lang="en-US" dirty="0" err="1"/>
              <a:t>Eg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Make common operations efficient</a:t>
            </a:r>
          </a:p>
        </p:txBody>
      </p:sp>
    </p:spTree>
    <p:extLst>
      <p:ext uri="{BB962C8B-B14F-4D97-AF65-F5344CB8AC3E}">
        <p14:creationId xmlns:p14="http://schemas.microsoft.com/office/powerpoint/2010/main" val="15626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C9C9-1361-4832-A8B4-A7986CD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find actual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D71-2094-437E-AD0F-66D90BD9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9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A9B3-F811-42F1-A043-ACFFA01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3FFB-221B-4F66-8521-A8C4924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https://www.washingtonpost.com/technology/2019/09/04/an-artificial-intelligence-first-voice-mimicking-software-reportedly-used-major-theft/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“An </a:t>
            </a:r>
            <a:r>
              <a:rPr lang="en-US" dirty="0"/>
              <a:t>artificial-intelligence first: Voice-mimicking software reportedly used in a </a:t>
            </a:r>
            <a:r>
              <a:rPr lang="en-US"/>
              <a:t>major theft”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308-98F7-4B42-BCB1-1FBE13BD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0075-2F2C-492E-9895-1DA0CA0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10515600" cy="5167313"/>
          </a:xfrm>
        </p:spPr>
        <p:txBody>
          <a:bodyPr>
            <a:normAutofit/>
          </a:bodyPr>
          <a:lstStyle/>
          <a:p>
            <a:r>
              <a:rPr lang="en-US" dirty="0"/>
              <a:t>Get the course repository on your machine and running in Eclipse.</a:t>
            </a:r>
          </a:p>
          <a:p>
            <a:r>
              <a:rPr lang="en-US" dirty="0"/>
              <a:t>Get your homework repository on your machine and running in Eclipse.</a:t>
            </a:r>
          </a:p>
          <a:p>
            <a:r>
              <a:rPr lang="en-US" dirty="0"/>
              <a:t>Make a text file for your written responses to homework 1 in your homework 1 folder.  </a:t>
            </a:r>
          </a:p>
          <a:p>
            <a:r>
              <a:rPr lang="en-US" dirty="0"/>
              <a:t>Get a </a:t>
            </a:r>
            <a:r>
              <a:rPr lang="en-US" dirty="0" err="1"/>
              <a:t>hackerrank</a:t>
            </a:r>
            <a:r>
              <a:rPr lang="en-US" dirty="0"/>
              <a:t> user name.</a:t>
            </a:r>
          </a:p>
          <a:p>
            <a:r>
              <a:rPr lang="en-US" dirty="0"/>
              <a:t>Submit your </a:t>
            </a:r>
            <a:r>
              <a:rPr lang="en-US" dirty="0" err="1"/>
              <a:t>hackerrank</a:t>
            </a:r>
            <a:r>
              <a:rPr lang="en-US" dirty="0"/>
              <a:t> username to </a:t>
            </a:r>
            <a:r>
              <a:rPr lang="en-US" dirty="0" err="1"/>
              <a:t>moodle</a:t>
            </a:r>
            <a:r>
              <a:rPr lang="en-US" dirty="0"/>
              <a:t>.  </a:t>
            </a:r>
          </a:p>
          <a:p>
            <a:r>
              <a:rPr lang="en-US" dirty="0"/>
              <a:t>Create a labs package in your homework repository in eclipse.</a:t>
            </a:r>
          </a:p>
          <a:p>
            <a:r>
              <a:rPr lang="en-US" dirty="0"/>
              <a:t>Do the “solve me first” problem in that folder, with test cases.  </a:t>
            </a:r>
          </a:p>
          <a:p>
            <a:r>
              <a:rPr lang="en-US" dirty="0"/>
              <a:t>Submit a solution to “solve me first” on </a:t>
            </a:r>
            <a:r>
              <a:rPr lang="en-US" dirty="0" err="1"/>
              <a:t>hackerrank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402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4C19-4B29-4481-8C7B-04BDDF74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speed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8938-DE90-4E3B-A4C0-A19D8AD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Empirical: Run it and see how long it takes</a:t>
            </a:r>
          </a:p>
          <a:p>
            <a:r>
              <a:rPr lang="en-US" dirty="0"/>
              <a:t>Analytical: Carefully examine it determine its speed</a:t>
            </a:r>
          </a:p>
        </p:txBody>
      </p:sp>
    </p:spTree>
    <p:extLst>
      <p:ext uri="{BB962C8B-B14F-4D97-AF65-F5344CB8AC3E}">
        <p14:creationId xmlns:p14="http://schemas.microsoft.com/office/powerpoint/2010/main" val="307901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basic operation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409874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5257-3625-401B-B3FC-0832E50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array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3D9F-69B9-4B6D-8A92-8AF51BBE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6B05-C195-48F1-9B5B-DB0FB4E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75E-BF2B-49FD-B980-644080B3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5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1C3-BA1D-43B1-891D-9F56EA1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988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Common Functions for Growth Rate</a:t>
            </a:r>
          </a:p>
        </p:txBody>
      </p:sp>
      <p:sp>
        <p:nvSpPr>
          <p:cNvPr id="7171" name="TextBox 5">
            <a:extLst>
              <a:ext uri="{FF2B5EF4-FFF2-40B4-BE49-F238E27FC236}">
                <a16:creationId xmlns:a16="http://schemas.microsoft.com/office/drawing/2014/main" id="{605C844D-FBDA-4CAA-9387-CB4D8BDF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708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u="sng">
                <a:solidFill>
                  <a:srgbClr val="000000"/>
                </a:solidFill>
              </a:rPr>
              <a:t>Class:			Function: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Constant			T(n) = c			Slower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Logarithmic		T(n) = a * lg n + …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Linear			T(n) = a*n +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Log-Linear		T(n) = a*n*lg n + … 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Polynomial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…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a*n</a:t>
            </a:r>
            <a:r>
              <a:rPr lang="en-US" altLang="en-US" sz="1800" baseline="30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Exponential		T(n) = a*2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T(n) = a*3</a:t>
            </a:r>
            <a:r>
              <a:rPr lang="en-US" altLang="en-US" sz="1800" baseline="30000">
                <a:solidFill>
                  <a:srgbClr val="000000"/>
                </a:solidFill>
              </a:rPr>
              <a:t>n</a:t>
            </a:r>
            <a:r>
              <a:rPr lang="en-US" altLang="en-US" sz="1800">
                <a:solidFill>
                  <a:srgbClr val="000000"/>
                </a:solidFill>
              </a:rPr>
              <a:t> + …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	Etc.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Factorial 			T(n) = a*n! + ... 		Faster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NOTES:	lg n = log2n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… = any function that grows more slowly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>
                <a:solidFill>
                  <a:srgbClr val="000000"/>
                </a:solidFill>
              </a:rPr>
              <a:t>		e.g. T(n) = a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*n</a:t>
            </a:r>
            <a:r>
              <a:rPr lang="en-US" altLang="en-US" sz="1800" baseline="30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 + a</a:t>
            </a:r>
            <a:r>
              <a:rPr lang="en-US" altLang="en-US" sz="1800" baseline="-25000">
                <a:solidFill>
                  <a:srgbClr val="000000"/>
                </a:solidFill>
              </a:rPr>
              <a:t>2</a:t>
            </a:r>
            <a:r>
              <a:rPr lang="en-US" altLang="en-US" sz="1800">
                <a:solidFill>
                  <a:srgbClr val="000000"/>
                </a:solidFill>
              </a:rPr>
              <a:t>*n*lg n + a</a:t>
            </a:r>
            <a:r>
              <a:rPr lang="en-US" altLang="en-US" sz="1800" baseline="-25000">
                <a:solidFill>
                  <a:srgbClr val="000000"/>
                </a:solidFill>
              </a:rPr>
              <a:t>3</a:t>
            </a:r>
            <a:r>
              <a:rPr lang="en-US" altLang="en-US" sz="1800">
                <a:solidFill>
                  <a:srgbClr val="000000"/>
                </a:solidFill>
              </a:rPr>
              <a:t>*n + a</a:t>
            </a:r>
            <a:r>
              <a:rPr lang="en-US" altLang="en-US" sz="1800" baseline="-25000">
                <a:solidFill>
                  <a:srgbClr val="000000"/>
                </a:solidFill>
              </a:rPr>
              <a:t>4</a:t>
            </a:r>
            <a:r>
              <a:rPr lang="en-US" altLang="en-US" sz="1800">
                <a:solidFill>
                  <a:srgbClr val="000000"/>
                </a:solidFill>
              </a:rPr>
              <a:t>*lg n + 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55747ED-7A05-4567-9C24-07FA4DEE68ED}"/>
              </a:ext>
            </a:extLst>
          </p:cNvPr>
          <p:cNvSpPr>
            <a:spLocks/>
          </p:cNvSpPr>
          <p:nvPr/>
        </p:nvSpPr>
        <p:spPr bwMode="auto">
          <a:xfrm>
            <a:off x="3352800" y="1600200"/>
            <a:ext cx="228600" cy="1066800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126146D-5693-4AA8-B9B0-07F693D3AF26}"/>
              </a:ext>
            </a:extLst>
          </p:cNvPr>
          <p:cNvSpPr>
            <a:spLocks/>
          </p:cNvSpPr>
          <p:nvPr/>
        </p:nvSpPr>
        <p:spPr bwMode="auto">
          <a:xfrm>
            <a:off x="3352800" y="4038600"/>
            <a:ext cx="228600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978FA-B614-4051-82F7-7FB096D21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20938" y="1841501"/>
            <a:ext cx="1249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4F01D-42C3-4848-B745-584E6E2843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3307" y="4406107"/>
            <a:ext cx="145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Inefficient</a:t>
            </a:r>
          </a:p>
        </p:txBody>
      </p:sp>
      <p:cxnSp>
        <p:nvCxnSpPr>
          <p:cNvPr id="7176" name="Straight Arrow Connector 12">
            <a:extLst>
              <a:ext uri="{FF2B5EF4-FFF2-40B4-BE49-F238E27FC236}">
                <a16:creationId xmlns:a16="http://schemas.microsoft.com/office/drawing/2014/main" id="{6A2D60AF-670C-4E34-ADA9-C92C4A7FB4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800" y="1905000"/>
            <a:ext cx="0" cy="289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use big-O (or </a:t>
            </a:r>
            <a:r>
              <a:rPr lang="el-GR" dirty="0"/>
              <a:t>Ω</a:t>
            </a:r>
            <a:r>
              <a:rPr lang="en-US" dirty="0"/>
              <a:t> or </a:t>
            </a:r>
            <a:r>
              <a:rPr lang="el-GR" dirty="0"/>
              <a:t>Θ</a:t>
            </a:r>
            <a:r>
              <a:rPr lang="en-US" dirty="0"/>
              <a:t>)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Cases (or instances)</a:t>
            </a:r>
          </a:p>
          <a:p>
            <a:r>
              <a:rPr lang="en-US" dirty="0"/>
              <a:t>Algorithms (or programs)</a:t>
            </a:r>
          </a:p>
          <a:p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24693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3EB8-D653-48EB-A34F-AE218DAE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Formal Asymptotic Bound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41F4-FA14-426F-A2B1-FDF1904E9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7600" y="1609725"/>
            <a:ext cx="8229600" cy="510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/>
              <a:t>Algebraic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&lt;= c f(n)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if there exists constants c&gt;0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T(n) &gt;= c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if there exists constants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&gt;0,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&gt;0 and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&gt;0 such that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 g(n) &lt;= T(n)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g(n) for all n &gt; n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 lvl="1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4569-4603-4BAA-881B-41FB636F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9FDF-41BC-4280-A78B-EAE730A5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Efficient add/remove at “top”</a:t>
            </a:r>
          </a:p>
          <a:p>
            <a:pPr lvl="1"/>
            <a:r>
              <a:rPr lang="en-US" dirty="0"/>
              <a:t>Inefficient for anything else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Efficient for </a:t>
            </a:r>
            <a:r>
              <a:rPr lang="en-US"/>
              <a:t>finding value by key</a:t>
            </a:r>
            <a:endParaRPr lang="en-US" dirty="0"/>
          </a:p>
          <a:p>
            <a:pPr lvl="1"/>
            <a:r>
              <a:rPr lang="en-US" dirty="0"/>
              <a:t>Inefficient for accessing in some order (</a:t>
            </a:r>
            <a:r>
              <a:rPr lang="en-US" dirty="0" err="1"/>
              <a:t>eg</a:t>
            </a:r>
            <a:r>
              <a:rPr lang="en-US" dirty="0"/>
              <a:t> 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528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1C95-79A7-4040-8BBB-D436FCA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/>
                  <a:t>Limit</a:t>
                </a:r>
              </a:p>
              <a:p>
                <a:pPr eaLnBrk="1" hangingPunct="1"/>
                <a:r>
                  <a:rPr lang="en-US" altLang="en-US" sz="2400" b="1" dirty="0"/>
                  <a:t>Upper Bound - O: 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Ο(f(n))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Lower Bound - Ω: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Ω(g(n))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000" b="1" dirty="0">
                  <a:solidFill>
                    <a:srgbClr val="000000"/>
                  </a:solidFill>
                </a:endParaRPr>
              </a:p>
              <a:p>
                <a:pPr lvl="1" eaLnBrk="1" hangingPunct="1"/>
                <a:endParaRPr lang="en-US" altLang="en-US" sz="2000" b="1" dirty="0"/>
              </a:p>
              <a:p>
                <a:pPr lvl="4" eaLnBrk="1" hangingPunct="1"/>
                <a:endParaRPr lang="en-US" altLang="en-US" sz="1200" b="1" dirty="0"/>
              </a:p>
              <a:p>
                <a:pPr eaLnBrk="1" hangingPunct="1"/>
                <a:r>
                  <a:rPr lang="en-US" altLang="en-US" sz="2400" b="1" dirty="0"/>
                  <a:t>Theta Bound - Θ:</a:t>
                </a:r>
              </a:p>
              <a:p>
                <a:pPr lvl="1" eaLnBrk="1" hangingPunct="1"/>
                <a:r>
                  <a:rPr lang="en-US" altLang="en-US" sz="2000" b="1" dirty="0"/>
                  <a:t>For T(n) a non-negative function, T(n) is in Θ(g(n))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𝐧𝐨𝐧𝐳𝐞𝐫𝐨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1" i="0" smtClean="0">
                        <a:latin typeface="Cambria Math" panose="02040503050406030204" pitchFamily="18" charset="0"/>
                      </a:rPr>
                      <m:t>𝐜𝐨𝐧𝐬𝐭𝐚𝐧𝐭</m:t>
                    </m:r>
                  </m:oMath>
                </a14:m>
                <a:endParaRPr lang="en-US" altLang="en-US" sz="2400" b="1" dirty="0"/>
              </a:p>
              <a:p>
                <a:pPr lvl="1" eaLnBrk="1" hangingPunct="1"/>
                <a:endParaRPr lang="en-US" alt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7F24A-278A-4ED9-94F6-25B646D30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BB5-F820-43F1-A573-F0175996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31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Asymptotic Bound Simplification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6473916-74D1-43D0-8ACF-29C7A106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229600" cy="4572000"/>
          </a:xfrm>
        </p:spPr>
        <p:txBody>
          <a:bodyPr/>
          <a:lstStyle/>
          <a:p>
            <a:r>
              <a:rPr lang="en-US" altLang="en-US" sz="2800"/>
              <a:t>If f(n) is in Ο(g(n)) and g(n) is in O(h(n)), then f(n) is in Ο(h(n)).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f(n) is in O(k*g(n)) for any constant k&gt;0, then f(n) is in O(g(n)).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 +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O(max(g</a:t>
            </a:r>
            <a:r>
              <a:rPr lang="en-US" altLang="en-US" sz="2800" baseline="-25000"/>
              <a:t>1</a:t>
            </a:r>
            <a:r>
              <a:rPr lang="en-US" altLang="en-US" sz="2800"/>
              <a:t>(n),g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 + 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O(max(g</a:t>
            </a:r>
            <a:r>
              <a:rPr lang="en-US" altLang="en-US" sz="2400" baseline="-25000"/>
              <a:t>1</a:t>
            </a:r>
            <a:r>
              <a:rPr lang="en-US" altLang="en-US" sz="2400"/>
              <a:t>(n),g</a:t>
            </a:r>
            <a:r>
              <a:rPr lang="en-US" altLang="en-US" sz="2400" baseline="-25000"/>
              <a:t>2</a:t>
            </a:r>
            <a:r>
              <a:rPr lang="en-US" altLang="en-US" sz="2400"/>
              <a:t>(n)).</a:t>
            </a:r>
          </a:p>
          <a:p>
            <a:pPr lvl="4"/>
            <a:endParaRPr lang="en-US" altLang="en-US" sz="1000"/>
          </a:p>
          <a:p>
            <a:r>
              <a:rPr lang="en-US" altLang="en-US" sz="2800"/>
              <a:t>If f</a:t>
            </a:r>
            <a:r>
              <a:rPr lang="en-US" altLang="en-US" sz="2800" baseline="-25000"/>
              <a:t>1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(n)) and 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2</a:t>
            </a:r>
            <a:r>
              <a:rPr lang="en-US" altLang="en-US" sz="2800"/>
              <a:t>(n)) then, f</a:t>
            </a:r>
            <a:r>
              <a:rPr lang="en-US" altLang="en-US" sz="2800" baseline="-25000"/>
              <a:t>1</a:t>
            </a:r>
            <a:r>
              <a:rPr lang="en-US" altLang="en-US" sz="2800"/>
              <a:t>(n)*f</a:t>
            </a:r>
            <a:r>
              <a:rPr lang="en-US" altLang="en-US" sz="2800" baseline="-25000"/>
              <a:t>2</a:t>
            </a:r>
            <a:r>
              <a:rPr lang="en-US" altLang="en-US" sz="2800"/>
              <a:t>(n) is in O(g</a:t>
            </a:r>
            <a:r>
              <a:rPr lang="en-US" altLang="en-US" sz="2800" baseline="-25000"/>
              <a:t>1</a:t>
            </a:r>
            <a:r>
              <a:rPr lang="en-US" altLang="en-US" sz="2800"/>
              <a:t>(n)*g</a:t>
            </a:r>
            <a:r>
              <a:rPr lang="en-US" altLang="en-US" sz="2800" baseline="-25000"/>
              <a:t>2</a:t>
            </a:r>
            <a:r>
              <a:rPr lang="en-US" altLang="en-US" sz="2800"/>
              <a:t>(n)).</a:t>
            </a:r>
          </a:p>
          <a:p>
            <a:pPr lvl="1"/>
            <a:r>
              <a:rPr lang="en-US" altLang="en-US" sz="2400"/>
              <a:t>O(g</a:t>
            </a:r>
            <a:r>
              <a:rPr lang="en-US" altLang="en-US" sz="2400" baseline="-25000"/>
              <a:t>1</a:t>
            </a:r>
            <a:r>
              <a:rPr lang="en-US" altLang="en-US" sz="2400"/>
              <a:t>(n))*O(g</a:t>
            </a:r>
            <a:r>
              <a:rPr lang="en-US" altLang="en-US" sz="2400" baseline="-25000"/>
              <a:t>2</a:t>
            </a:r>
            <a:r>
              <a:rPr lang="en-US" altLang="en-US" sz="2400"/>
              <a:t>(n)) is in O(g</a:t>
            </a:r>
            <a:r>
              <a:rPr lang="en-US" altLang="en-US" sz="2400" baseline="-25000"/>
              <a:t>1</a:t>
            </a:r>
            <a:r>
              <a:rPr lang="en-US" altLang="en-US" sz="2400"/>
              <a:t>(n)*g</a:t>
            </a:r>
            <a:r>
              <a:rPr lang="en-US" altLang="en-US" sz="2400" baseline="-25000"/>
              <a:t>2</a:t>
            </a:r>
            <a:r>
              <a:rPr lang="en-US" altLang="en-US" sz="2400"/>
              <a:t>(n))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5563-E2D4-4349-A584-74F819D5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0"/>
            <a:ext cx="10972800" cy="643855"/>
          </a:xfrm>
        </p:spPr>
        <p:txBody>
          <a:bodyPr/>
          <a:lstStyle/>
          <a:p>
            <a:r>
              <a:rPr lang="en-US" dirty="0"/>
              <a:t>Priestley lecture </a:t>
            </a:r>
            <a:r>
              <a:rPr lang="en-US"/>
              <a:t>(Wednesday 7pm, ATS)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2D99-BA68-446F-9AEC-CF5CF797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538992"/>
            <a:ext cx="10972800" cy="5610138"/>
          </a:xfrm>
        </p:spPr>
        <p:txBody>
          <a:bodyPr/>
          <a:lstStyle/>
          <a:p>
            <a:r>
              <a:rPr lang="en-US" dirty="0"/>
              <a:t>Tim Gowers (2014)- Fields Medalist</a:t>
            </a:r>
          </a:p>
          <a:p>
            <a:r>
              <a:rPr lang="en-US" dirty="0"/>
              <a:t>James Hansen (2013)- discoverer of global warming</a:t>
            </a:r>
          </a:p>
          <a:p>
            <a:r>
              <a:rPr lang="en-US" dirty="0"/>
              <a:t>Vinton Cerf (2007)- invented the internet</a:t>
            </a:r>
          </a:p>
          <a:p>
            <a:r>
              <a:rPr lang="en-US" dirty="0"/>
              <a:t>John Conway (2001)</a:t>
            </a:r>
          </a:p>
          <a:p>
            <a:r>
              <a:rPr lang="en-US" dirty="0"/>
              <a:t>Marvin Minsky (1995)- invented AI</a:t>
            </a:r>
          </a:p>
          <a:p>
            <a:r>
              <a:rPr lang="en-US" dirty="0"/>
              <a:t>Francis Crick (1988)- discoverer of DNA</a:t>
            </a:r>
          </a:p>
          <a:p>
            <a:r>
              <a:rPr lang="en-US" dirty="0"/>
              <a:t>Donald Knuth (1982)- cs demigod</a:t>
            </a:r>
          </a:p>
          <a:p>
            <a:r>
              <a:rPr lang="en-US" dirty="0"/>
              <a:t>Carl Sagan (1975)</a:t>
            </a:r>
          </a:p>
          <a:p>
            <a:r>
              <a:rPr lang="en-US" dirty="0"/>
              <a:t>Margaret Mead (1972)- invented anthropology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99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71F-A9B5-447B-91B5-D76097F8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wing 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4C43-EAA7-4FD2-AD3D-BD6F9FF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largest term, ignoring constants and slower growing terms</a:t>
            </a:r>
          </a:p>
          <a:p>
            <a:pPr eaLnBrk="1" hangingPunct="1"/>
            <a:r>
              <a:rPr lang="en-US" altLang="en-US" sz="2400" b="1" dirty="0"/>
              <a:t>Upper Bound - O: </a:t>
            </a:r>
          </a:p>
          <a:p>
            <a:pPr lvl="1" eaLnBrk="1" hangingPunct="1"/>
            <a:r>
              <a:rPr lang="en-US" altLang="en-US" sz="2000" b="1" dirty="0"/>
              <a:t>For T(n) a non-negative function, T(n) is in Ο(f(n))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“&lt;=“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Lower Bound - Ω:</a:t>
            </a:r>
          </a:p>
          <a:p>
            <a:pPr lvl="1" eaLnBrk="1" hangingPunct="1"/>
            <a:r>
              <a:rPr lang="en-US" altLang="en-US" sz="2000" b="1" dirty="0"/>
              <a:t>For T(n) a non-negative function, T(n) is in Ω(g(n))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“&gt;=“ f(n)</a:t>
            </a:r>
          </a:p>
          <a:p>
            <a:pPr lvl="4" eaLnBrk="1" hangingPunct="1"/>
            <a:endParaRPr lang="en-US" altLang="en-US" sz="1200" b="1" dirty="0"/>
          </a:p>
          <a:p>
            <a:pPr eaLnBrk="1" hangingPunct="1"/>
            <a:r>
              <a:rPr lang="en-US" altLang="en-US" sz="2400" b="1" dirty="0"/>
              <a:t>Theta Bound - Θ:</a:t>
            </a:r>
          </a:p>
          <a:p>
            <a:pPr lvl="1" eaLnBrk="1" hangingPunct="1"/>
            <a:r>
              <a:rPr lang="en-US" altLang="en-US" sz="2000" b="1" dirty="0"/>
              <a:t>For T(n) a non-negative function, T(n) is in Θ(g(n)) </a:t>
            </a:r>
            <a:r>
              <a:rPr lang="en-US" altLang="en-US" sz="2000" b="1" dirty="0" err="1"/>
              <a:t>iff</a:t>
            </a:r>
            <a:r>
              <a:rPr lang="en-US" altLang="en-US" sz="2000" b="1" dirty="0"/>
              <a:t> T(n) “=“ f(n) </a:t>
            </a:r>
            <a:endParaRPr lang="en-US" altLang="en-US" sz="2400" b="1" dirty="0"/>
          </a:p>
          <a:p>
            <a:pPr lvl="1" eaLnBrk="1" hangingPunct="1"/>
            <a:endParaRPr lang="en-US" altLang="en-US" sz="20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47B6-28B1-4A66-A7FC-D2B5181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F491-27BA-4C80-8527-DFBEAB6E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first x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arraylist</a:t>
            </a:r>
            <a:r>
              <a:rPr lang="en-US" dirty="0"/>
              <a:t> of Character</a:t>
            </a:r>
          </a:p>
          <a:p>
            <a:pPr lvl="1"/>
            <a:r>
              <a:rPr lang="en-US" dirty="0"/>
              <a:t>Change the first ‘x’ to a ‘y’ and stop</a:t>
            </a:r>
          </a:p>
          <a:p>
            <a:r>
              <a:rPr lang="en-US" dirty="0"/>
              <a:t>count 0s in 2d array</a:t>
            </a:r>
          </a:p>
          <a:p>
            <a:pPr lvl="1"/>
            <a:r>
              <a:rPr lang="en-US" dirty="0"/>
              <a:t>Input is an </a:t>
            </a:r>
            <a:r>
              <a:rPr lang="en-US" dirty="0" err="1"/>
              <a:t>nxn</a:t>
            </a:r>
            <a:r>
              <a:rPr lang="en-US" dirty="0"/>
              <a:t> 2d array of int</a:t>
            </a:r>
          </a:p>
          <a:p>
            <a:pPr lvl="1"/>
            <a:r>
              <a:rPr lang="en-US" dirty="0"/>
              <a:t>Output is the number of 0s in the 2d array</a:t>
            </a:r>
          </a:p>
        </p:txBody>
      </p:sp>
    </p:spTree>
    <p:extLst>
      <p:ext uri="{BB962C8B-B14F-4D97-AF65-F5344CB8AC3E}">
        <p14:creationId xmlns:p14="http://schemas.microsoft.com/office/powerpoint/2010/main" val="562775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EE08-1BB7-46FF-81CC-ECE11F7D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Iterative Algorithms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7A17-FF84-4170-941D-769D77C5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an input measurement</a:t>
            </a:r>
          </a:p>
          <a:p>
            <a:r>
              <a:rPr lang="en-US" dirty="0"/>
              <a:t>Pick a basic operation</a:t>
            </a:r>
          </a:p>
          <a:p>
            <a:r>
              <a:rPr lang="en-US" dirty="0"/>
              <a:t>Consider if there is a worst case or best case</a:t>
            </a:r>
          </a:p>
          <a:p>
            <a:r>
              <a:rPr lang="en-US" dirty="0"/>
              <a:t>Count how many times that operation occurs</a:t>
            </a:r>
          </a:p>
        </p:txBody>
      </p:sp>
    </p:spTree>
    <p:extLst>
      <p:ext uri="{BB962C8B-B14F-4D97-AF65-F5344CB8AC3E}">
        <p14:creationId xmlns:p14="http://schemas.microsoft.com/office/powerpoint/2010/main" val="3113539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A87-8BA8-44B5-B196-754C26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and worst case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0CCE-84B1-4358-9D2C-7573D16F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case vs worst case vs algorithm</a:t>
            </a:r>
          </a:p>
        </p:txBody>
      </p:sp>
    </p:spTree>
    <p:extLst>
      <p:ext uri="{BB962C8B-B14F-4D97-AF65-F5344CB8AC3E}">
        <p14:creationId xmlns:p14="http://schemas.microsoft.com/office/powerpoint/2010/main" val="2828200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DDD-4313-46EF-868F-FC10ECD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triangular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8412-693F-4E8A-A1E0-9D8F9574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2d array, find the sum of elements in the upper right side</a:t>
            </a:r>
          </a:p>
        </p:txBody>
      </p:sp>
    </p:spTree>
    <p:extLst>
      <p:ext uri="{BB962C8B-B14F-4D97-AF65-F5344CB8AC3E}">
        <p14:creationId xmlns:p14="http://schemas.microsoft.com/office/powerpoint/2010/main" val="559284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AD3C-A9A4-48E2-B9D3-5093A99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=1+2+3+…+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D0C7F-1110-48CC-8049-940405E2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42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C5C-A56E-4C05-AF98-D8E2CD60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75E4A-6D62-438B-9D96-45E4EE21E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6BCA-0D29-4C8A-B96D-BD060B0C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778A-239F-4144-BE85-12CFD17F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 131/132</a:t>
            </a:r>
          </a:p>
          <a:p>
            <a:pPr lvl="1"/>
            <a:r>
              <a:rPr lang="en-US" dirty="0"/>
              <a:t>Most of the approach was already designed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 232</a:t>
            </a:r>
          </a:p>
          <a:p>
            <a:pPr lvl="1"/>
            <a:r>
              <a:rPr lang="en-US" dirty="0"/>
              <a:t>More often, given only a problem statement (input and output)</a:t>
            </a:r>
          </a:p>
        </p:txBody>
      </p:sp>
    </p:spTree>
    <p:extLst>
      <p:ext uri="{BB962C8B-B14F-4D97-AF65-F5344CB8AC3E}">
        <p14:creationId xmlns:p14="http://schemas.microsoft.com/office/powerpoint/2010/main" val="724140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525E-827D-4329-B5BC-CED5DDED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77D4-02AE-41A0-8BD3-58B8A02B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= correct</a:t>
            </a:r>
          </a:p>
          <a:p>
            <a:r>
              <a:rPr lang="en-US" dirty="0"/>
              <a:t>v = mostly correct</a:t>
            </a:r>
          </a:p>
          <a:p>
            <a:r>
              <a:rPr lang="en-US" dirty="0"/>
              <a:t>- = incorrect</a:t>
            </a:r>
          </a:p>
          <a:p>
            <a:r>
              <a:rPr lang="en-US" dirty="0"/>
              <a:t>x = incorrect in an upsetting way</a:t>
            </a:r>
          </a:p>
        </p:txBody>
      </p:sp>
    </p:spTree>
    <p:extLst>
      <p:ext uri="{BB962C8B-B14F-4D97-AF65-F5344CB8AC3E}">
        <p14:creationId xmlns:p14="http://schemas.microsoft.com/office/powerpoint/2010/main" val="2157981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74EC-2BC5-4A86-9ED2-119A7F7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C81B-49B1-485E-867E-F8DD9501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replaceFirstX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695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8AD6-7BB2-4E43-9C1B-DDF5810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68D-F509-49FE-954E-A286AAA95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make an assumption about distribution.</a:t>
            </a:r>
          </a:p>
          <a:p>
            <a:r>
              <a:rPr lang="en-US" dirty="0"/>
              <a:t>Take the average running time over that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9536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D6F8-6CD5-4FD6-9E5A-2813E93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Algorithm vs Case vs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0ACE-208C-4CA0-B49C-49F48324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0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0D44-48BC-4913-9160-C86B6BB5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recurrence 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first 1 is is the number of recursive calls, x-1 is the size of recursive call, and the last 1 is the amount of work done in a single call</a:t>
                </a:r>
              </a:p>
              <a:p>
                <a:r>
                  <a:rPr lang="en-US" dirty="0"/>
                  <a:t>Expansion, find pattern</a:t>
                </a:r>
              </a:p>
              <a:p>
                <a:r>
                  <a:rPr lang="en-US" dirty="0"/>
                  <a:t>Set inside equal to base case and solve for 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1ECAF-C425-4697-B5B9-928A3AA5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7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1BF-D998-4907-B260-CBF05C4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Inheritance, Interface,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6CB7-DD8F-43BA-B0C9-DA320385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extends another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Class that implements an interface</a:t>
            </a:r>
          </a:p>
          <a:p>
            <a:r>
              <a:rPr lang="en-US" dirty="0"/>
              <a:t>Class that implements two interfaces</a:t>
            </a:r>
          </a:p>
        </p:txBody>
      </p:sp>
    </p:spTree>
    <p:extLst>
      <p:ext uri="{BB962C8B-B14F-4D97-AF65-F5344CB8AC3E}">
        <p14:creationId xmlns:p14="http://schemas.microsoft.com/office/powerpoint/2010/main" val="157202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474F-20B9-4C67-9E01-7404647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28F1-CD4B-4ACB-B949-EDB27563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I go from here?</a:t>
            </a:r>
          </a:p>
          <a:p>
            <a:r>
              <a:rPr lang="en-US" dirty="0"/>
              <a:t>Homework due 1 week from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29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3428-7C70-40A8-9C87-8A3DFED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1566-6178-49C3-847C-1B63EB7B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= 2 T(n/2) + n</a:t>
            </a:r>
          </a:p>
        </p:txBody>
      </p:sp>
    </p:spTree>
    <p:extLst>
      <p:ext uri="{BB962C8B-B14F-4D97-AF65-F5344CB8AC3E}">
        <p14:creationId xmlns:p14="http://schemas.microsoft.com/office/powerpoint/2010/main" val="1293687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7D18-101A-4979-8D68-03539C0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5342-B5EC-488A-AE98-9204DBD1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get, set are easy</a:t>
            </a:r>
          </a:p>
          <a:p>
            <a:r>
              <a:rPr lang="en-US" dirty="0"/>
              <a:t>add is trickier</a:t>
            </a:r>
          </a:p>
        </p:txBody>
      </p:sp>
    </p:spTree>
    <p:extLst>
      <p:ext uri="{BB962C8B-B14F-4D97-AF65-F5344CB8AC3E}">
        <p14:creationId xmlns:p14="http://schemas.microsoft.com/office/powerpoint/2010/main" val="242876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AFAD-787B-4334-807B-3B49289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802B-E1C5-4CAD-BB79-6C46480F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starting size so big that we never need to increase it</a:t>
            </a:r>
          </a:p>
        </p:txBody>
      </p:sp>
    </p:spTree>
    <p:extLst>
      <p:ext uri="{BB962C8B-B14F-4D97-AF65-F5344CB8AC3E}">
        <p14:creationId xmlns:p14="http://schemas.microsoft.com/office/powerpoint/2010/main" val="34359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571-C5CD-4392-9260-E968E36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1470-3F1B-416B-9143-DA9F2979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Toolkit development</a:t>
            </a:r>
          </a:p>
          <a:p>
            <a:pPr lvl="1"/>
            <a:r>
              <a:rPr lang="en-US" dirty="0"/>
              <a:t>Know what data structures are possible and what they are good at</a:t>
            </a:r>
          </a:p>
          <a:p>
            <a:pPr lvl="1"/>
            <a:r>
              <a:rPr lang="en-US" dirty="0"/>
              <a:t>Choice</a:t>
            </a:r>
          </a:p>
          <a:p>
            <a:pPr lvl="2"/>
            <a:r>
              <a:rPr lang="en-US" dirty="0"/>
              <a:t>Static or dynamic</a:t>
            </a:r>
          </a:p>
          <a:p>
            <a:pPr lvl="2"/>
            <a:r>
              <a:rPr lang="en-US" dirty="0"/>
              <a:t>Common operations</a:t>
            </a:r>
          </a:p>
          <a:p>
            <a:pPr lvl="2"/>
            <a:r>
              <a:rPr lang="en-US" dirty="0"/>
              <a:t>Access pattern</a:t>
            </a:r>
          </a:p>
          <a:p>
            <a:pPr lvl="2"/>
            <a:r>
              <a:rPr lang="en-US" dirty="0"/>
              <a:t>Search types</a:t>
            </a:r>
          </a:p>
          <a:p>
            <a:pPr lvl="2"/>
            <a:r>
              <a:rPr lang="en-US" dirty="0"/>
              <a:t>Performance analysis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13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97FE-B8B3-463D-99CB-45FA6C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FF01-6864-43E0-888B-F66A3457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the capacity, increase it by 1</a:t>
            </a:r>
          </a:p>
        </p:txBody>
      </p:sp>
    </p:spTree>
    <p:extLst>
      <p:ext uri="{BB962C8B-B14F-4D97-AF65-F5344CB8AC3E}">
        <p14:creationId xmlns:p14="http://schemas.microsoft.com/office/powerpoint/2010/main" val="1980825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C097-CF2B-4A73-B9AC-26773A33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B76F-40C6-4E05-A5D5-47B3FEE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hit capacity, double the size</a:t>
            </a:r>
          </a:p>
        </p:txBody>
      </p:sp>
    </p:spTree>
    <p:extLst>
      <p:ext uri="{BB962C8B-B14F-4D97-AF65-F5344CB8AC3E}">
        <p14:creationId xmlns:p14="http://schemas.microsoft.com/office/powerpoint/2010/main" val="11253206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3D69-BD4D-4E3F-8E5F-4C8DA8C4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Supremacy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1340-C4BA-4ABE-8CE6-E91BC51C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https://www.theverge.com/2019/9/23/20879485/google-quantum-supremacy-qubits-nasa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0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Hackerrank</a:t>
            </a:r>
            <a:r>
              <a:rPr lang="en-US" dirty="0"/>
              <a:t> testing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Student tests</a:t>
            </a:r>
          </a:p>
        </p:txBody>
      </p:sp>
    </p:spTree>
    <p:extLst>
      <p:ext uri="{BB962C8B-B14F-4D97-AF65-F5344CB8AC3E}">
        <p14:creationId xmlns:p14="http://schemas.microsoft.com/office/powerpoint/2010/main" val="474442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34654776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AF07-0659-413B-B5F6-40855CE1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7ED1-77D9-4776-A104-87FD8A46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3DB8C79A-5473-4962-83AC-09F7DE3C68FE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1" name="TextBox 6">
            <a:extLst>
              <a:ext uri="{FF2B5EF4-FFF2-40B4-BE49-F238E27FC236}">
                <a16:creationId xmlns:a16="http://schemas.microsoft.com/office/drawing/2014/main" id="{7B1F310C-DAA0-4947-9AB7-D3E3F97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22" name="TextBox 7">
            <a:extLst>
              <a:ext uri="{FF2B5EF4-FFF2-40B4-BE49-F238E27FC236}">
                <a16:creationId xmlns:a16="http://schemas.microsoft.com/office/drawing/2014/main" id="{6209B83B-2965-4C2B-8CF0-4E5386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23" name="Group 11">
            <a:extLst>
              <a:ext uri="{FF2B5EF4-FFF2-40B4-BE49-F238E27FC236}">
                <a16:creationId xmlns:a16="http://schemas.microsoft.com/office/drawing/2014/main" id="{01059E7B-125D-4D58-8A3F-C3A0AC94399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9260" name="Rectangle 5">
              <a:extLst>
                <a:ext uri="{FF2B5EF4-FFF2-40B4-BE49-F238E27FC236}">
                  <a16:creationId xmlns:a16="http://schemas.microsoft.com/office/drawing/2014/main" id="{1D44CF9A-484B-4F51-8B5D-89B154E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61" name="TextBox 8">
              <a:extLst>
                <a:ext uri="{FF2B5EF4-FFF2-40B4-BE49-F238E27FC236}">
                  <a16:creationId xmlns:a16="http://schemas.microsoft.com/office/drawing/2014/main" id="{33B7867B-74A3-4332-A50C-2C282A05F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62" name="TextBox 9">
              <a:extLst>
                <a:ext uri="{FF2B5EF4-FFF2-40B4-BE49-F238E27FC236}">
                  <a16:creationId xmlns:a16="http://schemas.microsoft.com/office/drawing/2014/main" id="{C756F4B1-8A54-4D10-810F-6855E403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63" name="TextBox 10">
              <a:extLst>
                <a:ext uri="{FF2B5EF4-FFF2-40B4-BE49-F238E27FC236}">
                  <a16:creationId xmlns:a16="http://schemas.microsoft.com/office/drawing/2014/main" id="{0DAD02D2-96DF-41FF-9127-53471824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24" name="Group 12">
            <a:extLst>
              <a:ext uri="{FF2B5EF4-FFF2-40B4-BE49-F238E27FC236}">
                <a16:creationId xmlns:a16="http://schemas.microsoft.com/office/drawing/2014/main" id="{ACE0A9C3-C4F8-44E9-831E-148879BBE3D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9256" name="Rectangle 13">
              <a:extLst>
                <a:ext uri="{FF2B5EF4-FFF2-40B4-BE49-F238E27FC236}">
                  <a16:creationId xmlns:a16="http://schemas.microsoft.com/office/drawing/2014/main" id="{C7FFA452-5188-49AB-9682-D08C1BB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7" name="TextBox 14">
              <a:extLst>
                <a:ext uri="{FF2B5EF4-FFF2-40B4-BE49-F238E27FC236}">
                  <a16:creationId xmlns:a16="http://schemas.microsoft.com/office/drawing/2014/main" id="{65572113-CC2F-4C7F-AF64-2D8881154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8" name="TextBox 15">
              <a:extLst>
                <a:ext uri="{FF2B5EF4-FFF2-40B4-BE49-F238E27FC236}">
                  <a16:creationId xmlns:a16="http://schemas.microsoft.com/office/drawing/2014/main" id="{2CED585E-5F8F-4CCB-9998-1ECE5F6F9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9" name="TextBox 16">
              <a:extLst>
                <a:ext uri="{FF2B5EF4-FFF2-40B4-BE49-F238E27FC236}">
                  <a16:creationId xmlns:a16="http://schemas.microsoft.com/office/drawing/2014/main" id="{AEA059A4-B8FB-4561-B37A-29FA5E330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25" name="TextBox 17">
            <a:extLst>
              <a:ext uri="{FF2B5EF4-FFF2-40B4-BE49-F238E27FC236}">
                <a16:creationId xmlns:a16="http://schemas.microsoft.com/office/drawing/2014/main" id="{2A6E7D2C-6188-4ACD-9D5A-770AF9B67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6" name="TextBox 18">
            <a:extLst>
              <a:ext uri="{FF2B5EF4-FFF2-40B4-BE49-F238E27FC236}">
                <a16:creationId xmlns:a16="http://schemas.microsoft.com/office/drawing/2014/main" id="{C1F7D981-A3FB-40B4-BC4A-9A54770EA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7" name="TextBox 19">
            <a:extLst>
              <a:ext uri="{FF2B5EF4-FFF2-40B4-BE49-F238E27FC236}">
                <a16:creationId xmlns:a16="http://schemas.microsoft.com/office/drawing/2014/main" id="{788EE15C-368D-4564-8698-C43940BE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8" name="TextBox 20">
            <a:extLst>
              <a:ext uri="{FF2B5EF4-FFF2-40B4-BE49-F238E27FC236}">
                <a16:creationId xmlns:a16="http://schemas.microsoft.com/office/drawing/2014/main" id="{204BBD24-B259-49FE-9071-2DA876B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9" name="TextBox 30">
            <a:extLst>
              <a:ext uri="{FF2B5EF4-FFF2-40B4-BE49-F238E27FC236}">
                <a16:creationId xmlns:a16="http://schemas.microsoft.com/office/drawing/2014/main" id="{0CE29945-6EB7-4FD2-A07A-16099972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9230" name="TextBox 31">
            <a:extLst>
              <a:ext uri="{FF2B5EF4-FFF2-40B4-BE49-F238E27FC236}">
                <a16:creationId xmlns:a16="http://schemas.microsoft.com/office/drawing/2014/main" id="{9B43E890-60CD-4CA6-8428-C2A2CE6A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9231" name="Group 32">
            <a:extLst>
              <a:ext uri="{FF2B5EF4-FFF2-40B4-BE49-F238E27FC236}">
                <a16:creationId xmlns:a16="http://schemas.microsoft.com/office/drawing/2014/main" id="{33A12A07-D97A-402B-ABFD-E5E00D0A958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9252" name="Rectangle 33">
              <a:extLst>
                <a:ext uri="{FF2B5EF4-FFF2-40B4-BE49-F238E27FC236}">
                  <a16:creationId xmlns:a16="http://schemas.microsoft.com/office/drawing/2014/main" id="{240711C5-AEF0-4071-A9F0-C454F8905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53" name="TextBox 34">
              <a:extLst>
                <a:ext uri="{FF2B5EF4-FFF2-40B4-BE49-F238E27FC236}">
                  <a16:creationId xmlns:a16="http://schemas.microsoft.com/office/drawing/2014/main" id="{3EF5D183-EDF3-4F1E-83A2-2B4586675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4" name="TextBox 35">
              <a:extLst>
                <a:ext uri="{FF2B5EF4-FFF2-40B4-BE49-F238E27FC236}">
                  <a16:creationId xmlns:a16="http://schemas.microsoft.com/office/drawing/2014/main" id="{D13CE4BB-09D1-43C7-BE9D-53875897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5" name="TextBox 36">
              <a:extLst>
                <a:ext uri="{FF2B5EF4-FFF2-40B4-BE49-F238E27FC236}">
                  <a16:creationId xmlns:a16="http://schemas.microsoft.com/office/drawing/2014/main" id="{19DC6D26-5CD4-40B6-BD4D-8624649C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9232" name="Group 37">
            <a:extLst>
              <a:ext uri="{FF2B5EF4-FFF2-40B4-BE49-F238E27FC236}">
                <a16:creationId xmlns:a16="http://schemas.microsoft.com/office/drawing/2014/main" id="{901808E6-9CE1-4A96-8D14-028F2B4F93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9248" name="Rectangle 38">
              <a:extLst>
                <a:ext uri="{FF2B5EF4-FFF2-40B4-BE49-F238E27FC236}">
                  <a16:creationId xmlns:a16="http://schemas.microsoft.com/office/drawing/2014/main" id="{0E08AB3F-FB65-4DBB-AE73-5075C638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9" name="TextBox 39">
              <a:extLst>
                <a:ext uri="{FF2B5EF4-FFF2-40B4-BE49-F238E27FC236}">
                  <a16:creationId xmlns:a16="http://schemas.microsoft.com/office/drawing/2014/main" id="{82B4FCE4-C387-4225-9CE0-926DBA67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50" name="TextBox 40">
              <a:extLst>
                <a:ext uri="{FF2B5EF4-FFF2-40B4-BE49-F238E27FC236}">
                  <a16:creationId xmlns:a16="http://schemas.microsoft.com/office/drawing/2014/main" id="{193FD1D3-0B4B-42DE-B39B-C43E5F75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51" name="TextBox 41">
              <a:extLst>
                <a:ext uri="{FF2B5EF4-FFF2-40B4-BE49-F238E27FC236}">
                  <a16:creationId xmlns:a16="http://schemas.microsoft.com/office/drawing/2014/main" id="{261DD6F4-FA93-4971-82AC-DED86E75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33" name="TextBox 42">
            <a:extLst>
              <a:ext uri="{FF2B5EF4-FFF2-40B4-BE49-F238E27FC236}">
                <a16:creationId xmlns:a16="http://schemas.microsoft.com/office/drawing/2014/main" id="{E9B6E53E-0411-4897-88F4-FA196E94C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4" name="TextBox 43">
            <a:extLst>
              <a:ext uri="{FF2B5EF4-FFF2-40B4-BE49-F238E27FC236}">
                <a16:creationId xmlns:a16="http://schemas.microsoft.com/office/drawing/2014/main" id="{DC081E3E-6EC4-40D3-9448-FA0CD1AC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5" name="TextBox 44">
            <a:extLst>
              <a:ext uri="{FF2B5EF4-FFF2-40B4-BE49-F238E27FC236}">
                <a16:creationId xmlns:a16="http://schemas.microsoft.com/office/drawing/2014/main" id="{17B6EF37-EB70-4C62-9EFF-6A044441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36" name="TextBox 45">
            <a:extLst>
              <a:ext uri="{FF2B5EF4-FFF2-40B4-BE49-F238E27FC236}">
                <a16:creationId xmlns:a16="http://schemas.microsoft.com/office/drawing/2014/main" id="{83FA07D7-FAC1-4A20-808A-32A954E70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9237" name="Elbow Connector 48">
            <a:extLst>
              <a:ext uri="{FF2B5EF4-FFF2-40B4-BE49-F238E27FC236}">
                <a16:creationId xmlns:a16="http://schemas.microsoft.com/office/drawing/2014/main" id="{D23A66A3-7F76-4B02-9180-88A1C792F9B6}"/>
              </a:ext>
            </a:extLst>
          </p:cNvPr>
          <p:cNvCxnSpPr>
            <a:cxnSpLocks noChangeShapeType="1"/>
            <a:stCxn id="9229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8" name="Elbow Connector 49">
            <a:extLst>
              <a:ext uri="{FF2B5EF4-FFF2-40B4-BE49-F238E27FC236}">
                <a16:creationId xmlns:a16="http://schemas.microsoft.com/office/drawing/2014/main" id="{EA3FB76A-D8F9-4CCF-AF62-17E6534D5BEA}"/>
              </a:ext>
            </a:extLst>
          </p:cNvPr>
          <p:cNvCxnSpPr>
            <a:cxnSpLocks noChangeShapeType="1"/>
            <a:stCxn id="9230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39" name="Group 50">
            <a:extLst>
              <a:ext uri="{FF2B5EF4-FFF2-40B4-BE49-F238E27FC236}">
                <a16:creationId xmlns:a16="http://schemas.microsoft.com/office/drawing/2014/main" id="{88381633-2C2F-4E8B-8D74-59575505FE1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9244" name="Rectangle 51">
              <a:extLst>
                <a:ext uri="{FF2B5EF4-FFF2-40B4-BE49-F238E27FC236}">
                  <a16:creationId xmlns:a16="http://schemas.microsoft.com/office/drawing/2014/main" id="{4D737C7D-FA4B-412A-A9AB-A6E1F1B5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45" name="TextBox 52">
              <a:extLst>
                <a:ext uri="{FF2B5EF4-FFF2-40B4-BE49-F238E27FC236}">
                  <a16:creationId xmlns:a16="http://schemas.microsoft.com/office/drawing/2014/main" id="{4B421CE6-4120-4505-9308-E572133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9246" name="TextBox 53">
              <a:extLst>
                <a:ext uri="{FF2B5EF4-FFF2-40B4-BE49-F238E27FC236}">
                  <a16:creationId xmlns:a16="http://schemas.microsoft.com/office/drawing/2014/main" id="{56BE5746-1FAE-4DFC-971A-4C23ADBA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9247" name="TextBox 54">
              <a:extLst>
                <a:ext uri="{FF2B5EF4-FFF2-40B4-BE49-F238E27FC236}">
                  <a16:creationId xmlns:a16="http://schemas.microsoft.com/office/drawing/2014/main" id="{244F1161-4AD4-4532-8DA2-45723890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9240" name="TextBox 55">
            <a:extLst>
              <a:ext uri="{FF2B5EF4-FFF2-40B4-BE49-F238E27FC236}">
                <a16:creationId xmlns:a16="http://schemas.microsoft.com/office/drawing/2014/main" id="{E3624DE3-B117-4556-8C10-EAF0EF55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9241" name="Rectangle 57">
            <a:extLst>
              <a:ext uri="{FF2B5EF4-FFF2-40B4-BE49-F238E27FC236}">
                <a16:creationId xmlns:a16="http://schemas.microsoft.com/office/drawing/2014/main" id="{4BBC62BB-4020-427D-B7E2-9182CB63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9242" name="Elbow Connector 59">
            <a:extLst>
              <a:ext uri="{FF2B5EF4-FFF2-40B4-BE49-F238E27FC236}">
                <a16:creationId xmlns:a16="http://schemas.microsoft.com/office/drawing/2014/main" id="{C077F922-A65D-41D1-BCBB-94121F828758}"/>
              </a:ext>
            </a:extLst>
          </p:cNvPr>
          <p:cNvCxnSpPr>
            <a:cxnSpLocks noChangeShapeType="1"/>
            <a:stCxn id="9247" idx="3"/>
            <a:endCxn id="9241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Elbow Connector 70">
            <a:extLst>
              <a:ext uri="{FF2B5EF4-FFF2-40B4-BE49-F238E27FC236}">
                <a16:creationId xmlns:a16="http://schemas.microsoft.com/office/drawing/2014/main" id="{181A2FE3-078E-40F9-A2E9-5828E7ECC9F7}"/>
              </a:ext>
            </a:extLst>
          </p:cNvPr>
          <p:cNvCxnSpPr>
            <a:cxnSpLocks noChangeShapeType="1"/>
            <a:stCxn id="9240" idx="3"/>
            <a:endCxn id="9247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CDF-6E1A-485A-B365-E64B82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C94F-04D8-4A53-970E-B0B10EB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constructor()</a:t>
            </a:r>
            <a:endParaRPr lang="en-US" dirty="0">
              <a:ea typeface="+mn-ea"/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9D358C4C-99AD-4EF1-94F7-211BECF9E6B5}"/>
              </a:ext>
            </a:extLst>
          </p:cNvPr>
          <p:cNvSpPr txBox="1">
            <a:spLocks/>
          </p:cNvSpPr>
          <p:nvPr/>
        </p:nvSpPr>
        <p:spPr bwMode="auto">
          <a:xfrm>
            <a:off x="2286000" y="32766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add(element)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5" name="TextBox 6">
            <a:extLst>
              <a:ext uri="{FF2B5EF4-FFF2-40B4-BE49-F238E27FC236}">
                <a16:creationId xmlns:a16="http://schemas.microsoft.com/office/drawing/2014/main" id="{C81BF509-9381-49BE-9DF4-92C54FD7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526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46" name="TextBox 7">
            <a:extLst>
              <a:ext uri="{FF2B5EF4-FFF2-40B4-BE49-F238E27FC236}">
                <a16:creationId xmlns:a16="http://schemas.microsoft.com/office/drawing/2014/main" id="{B4B1EFB8-3FA5-424B-AA75-53BB18EF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47" name="Group 11">
            <a:extLst>
              <a:ext uri="{FF2B5EF4-FFF2-40B4-BE49-F238E27FC236}">
                <a16:creationId xmlns:a16="http://schemas.microsoft.com/office/drawing/2014/main" id="{86E4A7E9-5ED4-4908-ABEE-B89E55AFFD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838200" cy="762000"/>
            <a:chOff x="1752600" y="2590800"/>
            <a:chExt cx="838200" cy="762000"/>
          </a:xfrm>
        </p:grpSpPr>
        <p:sp>
          <p:nvSpPr>
            <p:cNvPr id="10294" name="Rectangle 5">
              <a:extLst>
                <a:ext uri="{FF2B5EF4-FFF2-40B4-BE49-F238E27FC236}">
                  <a16:creationId xmlns:a16="http://schemas.microsoft.com/office/drawing/2014/main" id="{3B4BC8A0-6905-4325-BF13-B29B9C972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5" name="TextBox 8">
              <a:extLst>
                <a:ext uri="{FF2B5EF4-FFF2-40B4-BE49-F238E27FC236}">
                  <a16:creationId xmlns:a16="http://schemas.microsoft.com/office/drawing/2014/main" id="{B3FBFEC4-8954-4134-8DD2-C33A094CF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6" name="TextBox 9">
              <a:extLst>
                <a:ext uri="{FF2B5EF4-FFF2-40B4-BE49-F238E27FC236}">
                  <a16:creationId xmlns:a16="http://schemas.microsoft.com/office/drawing/2014/main" id="{2091D56B-23A5-45CB-9F63-83BFDC9E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7" name="TextBox 10">
              <a:extLst>
                <a:ext uri="{FF2B5EF4-FFF2-40B4-BE49-F238E27FC236}">
                  <a16:creationId xmlns:a16="http://schemas.microsoft.com/office/drawing/2014/main" id="{F8ACFBC1-3670-4E3B-9AE7-05F7FDFD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48" name="Group 12">
            <a:extLst>
              <a:ext uri="{FF2B5EF4-FFF2-40B4-BE49-F238E27FC236}">
                <a16:creationId xmlns:a16="http://schemas.microsoft.com/office/drawing/2014/main" id="{22CFA301-59FC-44D2-A66E-D5D0521ED7E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0"/>
            <a:ext cx="838200" cy="762000"/>
            <a:chOff x="1752600" y="2590800"/>
            <a:chExt cx="838200" cy="762000"/>
          </a:xfrm>
        </p:grpSpPr>
        <p:sp>
          <p:nvSpPr>
            <p:cNvPr id="10290" name="Rectangle 13">
              <a:extLst>
                <a:ext uri="{FF2B5EF4-FFF2-40B4-BE49-F238E27FC236}">
                  <a16:creationId xmlns:a16="http://schemas.microsoft.com/office/drawing/2014/main" id="{50A5C829-FED1-49DA-8189-CDF6FF5D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91" name="TextBox 14">
              <a:extLst>
                <a:ext uri="{FF2B5EF4-FFF2-40B4-BE49-F238E27FC236}">
                  <a16:creationId xmlns:a16="http://schemas.microsoft.com/office/drawing/2014/main" id="{69ABB42A-264B-4A92-8977-7ADE9D2D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92" name="TextBox 15">
              <a:extLst>
                <a:ext uri="{FF2B5EF4-FFF2-40B4-BE49-F238E27FC236}">
                  <a16:creationId xmlns:a16="http://schemas.microsoft.com/office/drawing/2014/main" id="{D8D62393-8389-4DB4-B1A2-1079E1B21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93" name="TextBox 16">
              <a:extLst>
                <a:ext uri="{FF2B5EF4-FFF2-40B4-BE49-F238E27FC236}">
                  <a16:creationId xmlns:a16="http://schemas.microsoft.com/office/drawing/2014/main" id="{7F17E012-A5D7-43C6-A1C6-A7EE8A109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49" name="TextBox 17">
            <a:extLst>
              <a:ext uri="{FF2B5EF4-FFF2-40B4-BE49-F238E27FC236}">
                <a16:creationId xmlns:a16="http://schemas.microsoft.com/office/drawing/2014/main" id="{78809A45-EC16-4CAD-AEE4-45B643E5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25146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0" name="TextBox 18">
            <a:extLst>
              <a:ext uri="{FF2B5EF4-FFF2-40B4-BE49-F238E27FC236}">
                <a16:creationId xmlns:a16="http://schemas.microsoft.com/office/drawing/2014/main" id="{15C915A2-271C-4334-9C20-4002A13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1" name="TextBox 19">
            <a:extLst>
              <a:ext uri="{FF2B5EF4-FFF2-40B4-BE49-F238E27FC236}">
                <a16:creationId xmlns:a16="http://schemas.microsoft.com/office/drawing/2014/main" id="{08196A7B-5C62-48FF-A5AD-81868133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52" name="TextBox 20">
            <a:extLst>
              <a:ext uri="{FF2B5EF4-FFF2-40B4-BE49-F238E27FC236}">
                <a16:creationId xmlns:a16="http://schemas.microsoft.com/office/drawing/2014/main" id="{D4B77792-73DA-4AB5-B178-E1C83C78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4" y="27400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53" name="Straight Arrow Connector 22">
            <a:extLst>
              <a:ext uri="{FF2B5EF4-FFF2-40B4-BE49-F238E27FC236}">
                <a16:creationId xmlns:a16="http://schemas.microsoft.com/office/drawing/2014/main" id="{EE743118-47F7-4C58-AAB4-07F6ECD11D61}"/>
              </a:ext>
            </a:extLst>
          </p:cNvPr>
          <p:cNvCxnSpPr>
            <a:cxnSpLocks noChangeShapeType="1"/>
            <a:stCxn id="10296" idx="0"/>
            <a:endCxn id="10291" idx="1"/>
          </p:cNvCxnSpPr>
          <p:nvPr/>
        </p:nvCxnSpPr>
        <p:spPr bwMode="auto">
          <a:xfrm flipV="1">
            <a:off x="3427414" y="2455863"/>
            <a:ext cx="1373187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Straight Arrow Connector 23">
            <a:extLst>
              <a:ext uri="{FF2B5EF4-FFF2-40B4-BE49-F238E27FC236}">
                <a16:creationId xmlns:a16="http://schemas.microsoft.com/office/drawing/2014/main" id="{C680CC7B-A4F7-4699-8B63-51C410255713}"/>
              </a:ext>
            </a:extLst>
          </p:cNvPr>
          <p:cNvCxnSpPr>
            <a:cxnSpLocks noChangeShapeType="1"/>
            <a:stCxn id="10292" idx="1"/>
            <a:endCxn id="10294" idx="3"/>
          </p:cNvCxnSpPr>
          <p:nvPr/>
        </p:nvCxnSpPr>
        <p:spPr bwMode="auto">
          <a:xfrm flipH="1">
            <a:off x="3733800" y="2649538"/>
            <a:ext cx="12954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Elbow Connector 27">
            <a:extLst>
              <a:ext uri="{FF2B5EF4-FFF2-40B4-BE49-F238E27FC236}">
                <a16:creationId xmlns:a16="http://schemas.microsoft.com/office/drawing/2014/main" id="{2437A26D-D31E-4B22-9CA0-9A789DA90AA5}"/>
              </a:ext>
            </a:extLst>
          </p:cNvPr>
          <p:cNvCxnSpPr>
            <a:cxnSpLocks noChangeShapeType="1"/>
            <a:stCxn id="10245" idx="3"/>
          </p:cNvCxnSpPr>
          <p:nvPr/>
        </p:nvCxnSpPr>
        <p:spPr bwMode="auto">
          <a:xfrm>
            <a:off x="3143250" y="19224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Elbow Connector 29">
            <a:extLst>
              <a:ext uri="{FF2B5EF4-FFF2-40B4-BE49-F238E27FC236}">
                <a16:creationId xmlns:a16="http://schemas.microsoft.com/office/drawing/2014/main" id="{074F8029-1142-47C3-83CF-B886FB7AD8CE}"/>
              </a:ext>
            </a:extLst>
          </p:cNvPr>
          <p:cNvCxnSpPr>
            <a:cxnSpLocks noChangeShapeType="1"/>
            <a:stCxn id="10246" idx="3"/>
          </p:cNvCxnSpPr>
          <p:nvPr/>
        </p:nvCxnSpPr>
        <p:spPr bwMode="auto">
          <a:xfrm>
            <a:off x="5151438" y="19224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TextBox 30">
            <a:extLst>
              <a:ext uri="{FF2B5EF4-FFF2-40B4-BE49-F238E27FC236}">
                <a16:creationId xmlns:a16="http://schemas.microsoft.com/office/drawing/2014/main" id="{FC1A8C39-2359-4482-B87F-F91DDF14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0258" name="TextBox 31">
            <a:extLst>
              <a:ext uri="{FF2B5EF4-FFF2-40B4-BE49-F238E27FC236}">
                <a16:creationId xmlns:a16="http://schemas.microsoft.com/office/drawing/2014/main" id="{50CEE3B1-6574-4C3E-9E06-0E64F4DF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0259" name="Group 32">
            <a:extLst>
              <a:ext uri="{FF2B5EF4-FFF2-40B4-BE49-F238E27FC236}">
                <a16:creationId xmlns:a16="http://schemas.microsoft.com/office/drawing/2014/main" id="{0120354D-B033-4329-B71E-462D0F34BC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838200" cy="762000"/>
            <a:chOff x="1752600" y="2590800"/>
            <a:chExt cx="838200" cy="762000"/>
          </a:xfrm>
        </p:grpSpPr>
        <p:sp>
          <p:nvSpPr>
            <p:cNvPr id="10286" name="Rectangle 33">
              <a:extLst>
                <a:ext uri="{FF2B5EF4-FFF2-40B4-BE49-F238E27FC236}">
                  <a16:creationId xmlns:a16="http://schemas.microsoft.com/office/drawing/2014/main" id="{777CB6FC-111E-4835-8142-2C321EBF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7" name="TextBox 34">
              <a:extLst>
                <a:ext uri="{FF2B5EF4-FFF2-40B4-BE49-F238E27FC236}">
                  <a16:creationId xmlns:a16="http://schemas.microsoft.com/office/drawing/2014/main" id="{D015143D-B9D0-404A-B238-73E3EF58D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8" name="TextBox 35">
              <a:extLst>
                <a:ext uri="{FF2B5EF4-FFF2-40B4-BE49-F238E27FC236}">
                  <a16:creationId xmlns:a16="http://schemas.microsoft.com/office/drawing/2014/main" id="{66041F15-DF08-4C60-BD4B-438F4D8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9" name="TextBox 36">
              <a:extLst>
                <a:ext uri="{FF2B5EF4-FFF2-40B4-BE49-F238E27FC236}">
                  <a16:creationId xmlns:a16="http://schemas.microsoft.com/office/drawing/2014/main" id="{EB96F796-1A25-491C-ABBE-FB66F1C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0260" name="Group 37">
            <a:extLst>
              <a:ext uri="{FF2B5EF4-FFF2-40B4-BE49-F238E27FC236}">
                <a16:creationId xmlns:a16="http://schemas.microsoft.com/office/drawing/2014/main" id="{E03FE294-2805-4835-A1E8-7F35EE220AE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838200" cy="762000"/>
            <a:chOff x="1752600" y="2590800"/>
            <a:chExt cx="838200" cy="762000"/>
          </a:xfrm>
        </p:grpSpPr>
        <p:sp>
          <p:nvSpPr>
            <p:cNvPr id="10282" name="Rectangle 38">
              <a:extLst>
                <a:ext uri="{FF2B5EF4-FFF2-40B4-BE49-F238E27FC236}">
                  <a16:creationId xmlns:a16="http://schemas.microsoft.com/office/drawing/2014/main" id="{0BAC2D9B-662F-45E8-B36A-A631EBB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83" name="TextBox 39">
              <a:extLst>
                <a:ext uri="{FF2B5EF4-FFF2-40B4-BE49-F238E27FC236}">
                  <a16:creationId xmlns:a16="http://schemas.microsoft.com/office/drawing/2014/main" id="{558CFC71-F395-4E49-BEE6-B45AA5D2E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4" name="TextBox 40">
              <a:extLst>
                <a:ext uri="{FF2B5EF4-FFF2-40B4-BE49-F238E27FC236}">
                  <a16:creationId xmlns:a16="http://schemas.microsoft.com/office/drawing/2014/main" id="{6AD5AC8A-862B-46EE-95AB-6F9C224DC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5" name="TextBox 41">
              <a:extLst>
                <a:ext uri="{FF2B5EF4-FFF2-40B4-BE49-F238E27FC236}">
                  <a16:creationId xmlns:a16="http://schemas.microsoft.com/office/drawing/2014/main" id="{3519EB06-4993-416C-B92E-0A4459664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1" name="TextBox 42">
            <a:extLst>
              <a:ext uri="{FF2B5EF4-FFF2-40B4-BE49-F238E27FC236}">
                <a16:creationId xmlns:a16="http://schemas.microsoft.com/office/drawing/2014/main" id="{9B2FBF65-69D3-4692-94F9-12134E2E3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4" y="45720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2" name="TextBox 43">
            <a:extLst>
              <a:ext uri="{FF2B5EF4-FFF2-40B4-BE49-F238E27FC236}">
                <a16:creationId xmlns:a16="http://schemas.microsoft.com/office/drawing/2014/main" id="{898B5D7E-8F4E-4929-8DDF-A2E4C3F0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3" name="TextBox 44">
            <a:extLst>
              <a:ext uri="{FF2B5EF4-FFF2-40B4-BE49-F238E27FC236}">
                <a16:creationId xmlns:a16="http://schemas.microsoft.com/office/drawing/2014/main" id="{00EBE8B2-AD77-46CC-9299-BC33D1B7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64" name="TextBox 45">
            <a:extLst>
              <a:ext uri="{FF2B5EF4-FFF2-40B4-BE49-F238E27FC236}">
                <a16:creationId xmlns:a16="http://schemas.microsoft.com/office/drawing/2014/main" id="{B1D3B3BF-885B-4CF4-AFA8-B9880760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664" y="47974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0265" name="Elbow Connector 48">
            <a:extLst>
              <a:ext uri="{FF2B5EF4-FFF2-40B4-BE49-F238E27FC236}">
                <a16:creationId xmlns:a16="http://schemas.microsoft.com/office/drawing/2014/main" id="{D177F84A-6A1D-4737-B1A0-17912D4B1F3C}"/>
              </a:ext>
            </a:extLst>
          </p:cNvPr>
          <p:cNvCxnSpPr>
            <a:cxnSpLocks noChangeShapeType="1"/>
            <a:stCxn id="10257" idx="3"/>
          </p:cNvCxnSpPr>
          <p:nvPr/>
        </p:nvCxnSpPr>
        <p:spPr bwMode="auto">
          <a:xfrm>
            <a:off x="3371850" y="39798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6" name="Elbow Connector 49">
            <a:extLst>
              <a:ext uri="{FF2B5EF4-FFF2-40B4-BE49-F238E27FC236}">
                <a16:creationId xmlns:a16="http://schemas.microsoft.com/office/drawing/2014/main" id="{BDE2B358-F845-4F45-85E2-9EAEB3D3C01F}"/>
              </a:ext>
            </a:extLst>
          </p:cNvPr>
          <p:cNvCxnSpPr>
            <a:cxnSpLocks noChangeShapeType="1"/>
            <a:stCxn id="10258" idx="3"/>
          </p:cNvCxnSpPr>
          <p:nvPr/>
        </p:nvCxnSpPr>
        <p:spPr bwMode="auto">
          <a:xfrm>
            <a:off x="6446838" y="39798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67" name="Group 50">
            <a:extLst>
              <a:ext uri="{FF2B5EF4-FFF2-40B4-BE49-F238E27FC236}">
                <a16:creationId xmlns:a16="http://schemas.microsoft.com/office/drawing/2014/main" id="{71A57BB5-030A-47F0-BCA2-F2C12C6DA42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838200" cy="762000"/>
            <a:chOff x="1752600" y="2590800"/>
            <a:chExt cx="838200" cy="762000"/>
          </a:xfrm>
        </p:grpSpPr>
        <p:sp>
          <p:nvSpPr>
            <p:cNvPr id="10278" name="Rectangle 51">
              <a:extLst>
                <a:ext uri="{FF2B5EF4-FFF2-40B4-BE49-F238E27FC236}">
                  <a16:creationId xmlns:a16="http://schemas.microsoft.com/office/drawing/2014/main" id="{EE5E71EC-9235-406E-99E2-1CCF4803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279" name="TextBox 52">
              <a:extLst>
                <a:ext uri="{FF2B5EF4-FFF2-40B4-BE49-F238E27FC236}">
                  <a16:creationId xmlns:a16="http://schemas.microsoft.com/office/drawing/2014/main" id="{D0CB3853-F017-4AB1-B875-9AFE2A8A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0280" name="TextBox 53">
              <a:extLst>
                <a:ext uri="{FF2B5EF4-FFF2-40B4-BE49-F238E27FC236}">
                  <a16:creationId xmlns:a16="http://schemas.microsoft.com/office/drawing/2014/main" id="{027C95EE-B6A1-48C2-8013-7D6D891C9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0281" name="TextBox 54">
              <a:extLst>
                <a:ext uri="{FF2B5EF4-FFF2-40B4-BE49-F238E27FC236}">
                  <a16:creationId xmlns:a16="http://schemas.microsoft.com/office/drawing/2014/main" id="{AE64A195-92C7-494A-BD4E-3381B0042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0268" name="TextBox 55">
            <a:extLst>
              <a:ext uri="{FF2B5EF4-FFF2-40B4-BE49-F238E27FC236}">
                <a16:creationId xmlns:a16="http://schemas.microsoft.com/office/drawing/2014/main" id="{1E5237E0-EEBC-4F00-951F-B5D61018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6019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sp>
        <p:nvSpPr>
          <p:cNvPr id="10269" name="TextBox 56">
            <a:extLst>
              <a:ext uri="{FF2B5EF4-FFF2-40B4-BE49-F238E27FC236}">
                <a16:creationId xmlns:a16="http://schemas.microsoft.com/office/drawing/2014/main" id="{02C45567-EA55-4E89-9473-8BCA4CE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6576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:pred</a:t>
            </a:r>
          </a:p>
        </p:txBody>
      </p:sp>
      <p:sp>
        <p:nvSpPr>
          <p:cNvPr id="10270" name="Rectangle 57">
            <a:extLst>
              <a:ext uri="{FF2B5EF4-FFF2-40B4-BE49-F238E27FC236}">
                <a16:creationId xmlns:a16="http://schemas.microsoft.com/office/drawing/2014/main" id="{8E75C0EF-4AAF-46C6-AA50-24873ADF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0271" name="Elbow Connector 59">
            <a:extLst>
              <a:ext uri="{FF2B5EF4-FFF2-40B4-BE49-F238E27FC236}">
                <a16:creationId xmlns:a16="http://schemas.microsoft.com/office/drawing/2014/main" id="{A3FCC82E-594C-4DB7-B6DB-49E7B98F736A}"/>
              </a:ext>
            </a:extLst>
          </p:cNvPr>
          <p:cNvCxnSpPr>
            <a:cxnSpLocks noChangeShapeType="1"/>
            <a:stCxn id="10281" idx="3"/>
            <a:endCxn id="10270" idx="0"/>
          </p:cNvCxnSpPr>
          <p:nvPr/>
        </p:nvCxnSpPr>
        <p:spPr bwMode="auto">
          <a:xfrm>
            <a:off x="5364164" y="5849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Elbow Connector 61">
            <a:extLst>
              <a:ext uri="{FF2B5EF4-FFF2-40B4-BE49-F238E27FC236}">
                <a16:creationId xmlns:a16="http://schemas.microsoft.com/office/drawing/2014/main" id="{86C9C9CD-3C2D-4743-ABC5-A3A2F7F66590}"/>
              </a:ext>
            </a:extLst>
          </p:cNvPr>
          <p:cNvCxnSpPr>
            <a:cxnSpLocks noChangeShapeType="1"/>
            <a:stCxn id="10287" idx="3"/>
            <a:endCxn id="10279" idx="1"/>
          </p:cNvCxnSpPr>
          <p:nvPr/>
        </p:nvCxnSpPr>
        <p:spPr bwMode="auto">
          <a:xfrm>
            <a:off x="3719514" y="4513263"/>
            <a:ext cx="10048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3" name="Elbow Connector 63">
            <a:extLst>
              <a:ext uri="{FF2B5EF4-FFF2-40B4-BE49-F238E27FC236}">
                <a16:creationId xmlns:a16="http://schemas.microsoft.com/office/drawing/2014/main" id="{9D4B49BE-97DD-4F4C-B734-ED4306D518E1}"/>
              </a:ext>
            </a:extLst>
          </p:cNvPr>
          <p:cNvCxnSpPr>
            <a:cxnSpLocks noChangeShapeType="1"/>
            <a:stCxn id="10279" idx="3"/>
            <a:endCxn id="10283" idx="1"/>
          </p:cNvCxnSpPr>
          <p:nvPr/>
        </p:nvCxnSpPr>
        <p:spPr bwMode="auto">
          <a:xfrm flipV="1">
            <a:off x="5319714" y="4513263"/>
            <a:ext cx="776287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4" name="Elbow Connector 66">
            <a:extLst>
              <a:ext uri="{FF2B5EF4-FFF2-40B4-BE49-F238E27FC236}">
                <a16:creationId xmlns:a16="http://schemas.microsoft.com/office/drawing/2014/main" id="{47C06010-E81E-4319-A11A-8E47EE8D188B}"/>
              </a:ext>
            </a:extLst>
          </p:cNvPr>
          <p:cNvCxnSpPr>
            <a:cxnSpLocks noChangeShapeType="1"/>
            <a:stCxn id="10284" idx="1"/>
            <a:endCxn id="10278" idx="3"/>
          </p:cNvCxnSpPr>
          <p:nvPr/>
        </p:nvCxnSpPr>
        <p:spPr bwMode="auto">
          <a:xfrm rot="10800000" flipV="1">
            <a:off x="5562600" y="4706938"/>
            <a:ext cx="762000" cy="969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5" name="Elbow Connector 68">
            <a:extLst>
              <a:ext uri="{FF2B5EF4-FFF2-40B4-BE49-F238E27FC236}">
                <a16:creationId xmlns:a16="http://schemas.microsoft.com/office/drawing/2014/main" id="{A87005FF-652E-4934-A22F-219E02DF80B4}"/>
              </a:ext>
            </a:extLst>
          </p:cNvPr>
          <p:cNvCxnSpPr>
            <a:cxnSpLocks noChangeShapeType="1"/>
            <a:stCxn id="10280" idx="1"/>
            <a:endCxn id="10286" idx="2"/>
          </p:cNvCxnSpPr>
          <p:nvPr/>
        </p:nvCxnSpPr>
        <p:spPr bwMode="auto">
          <a:xfrm rot="10800000">
            <a:off x="3543300" y="5105400"/>
            <a:ext cx="1409700" cy="5159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6" name="Elbow Connector 70">
            <a:extLst>
              <a:ext uri="{FF2B5EF4-FFF2-40B4-BE49-F238E27FC236}">
                <a16:creationId xmlns:a16="http://schemas.microsoft.com/office/drawing/2014/main" id="{AAFADAED-4B13-429B-92DE-E4A188D37366}"/>
              </a:ext>
            </a:extLst>
          </p:cNvPr>
          <p:cNvCxnSpPr>
            <a:cxnSpLocks noChangeShapeType="1"/>
            <a:stCxn id="10268" idx="3"/>
            <a:endCxn id="10281" idx="1"/>
          </p:cNvCxnSpPr>
          <p:nvPr/>
        </p:nvCxnSpPr>
        <p:spPr bwMode="auto">
          <a:xfrm flipV="1">
            <a:off x="3611564" y="5849939"/>
            <a:ext cx="1112837" cy="339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7" name="Elbow Connector 73">
            <a:extLst>
              <a:ext uri="{FF2B5EF4-FFF2-40B4-BE49-F238E27FC236}">
                <a16:creationId xmlns:a16="http://schemas.microsoft.com/office/drawing/2014/main" id="{5EAFF445-532C-410E-9648-ECBD15B977DF}"/>
              </a:ext>
            </a:extLst>
          </p:cNvPr>
          <p:cNvCxnSpPr>
            <a:cxnSpLocks noChangeShapeType="1"/>
            <a:stCxn id="10269" idx="1"/>
          </p:cNvCxnSpPr>
          <p:nvPr/>
        </p:nvCxnSpPr>
        <p:spPr bwMode="auto">
          <a:xfrm rot="10800000" flipV="1">
            <a:off x="3810000" y="3827464"/>
            <a:ext cx="228600" cy="5921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8C12-6788-4E4D-A33D-C27C407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29AF-A4C2-480A-989F-1D655008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1268" name="TextBox 6">
            <a:extLst>
              <a:ext uri="{FF2B5EF4-FFF2-40B4-BE49-F238E27FC236}">
                <a16:creationId xmlns:a16="http://schemas.microsoft.com/office/drawing/2014/main" id="{7ED66BAF-6C41-4E34-97BE-183F9A59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15066EA7-416D-4D5C-9E03-957943CE0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F3EB901B-7141-4DE1-B77E-0B66D4A1B45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1300" name="Rectangle 5">
              <a:extLst>
                <a:ext uri="{FF2B5EF4-FFF2-40B4-BE49-F238E27FC236}">
                  <a16:creationId xmlns:a16="http://schemas.microsoft.com/office/drawing/2014/main" id="{901A5D41-B5FC-4BA5-967F-08D2870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01" name="TextBox 8">
              <a:extLst>
                <a:ext uri="{FF2B5EF4-FFF2-40B4-BE49-F238E27FC236}">
                  <a16:creationId xmlns:a16="http://schemas.microsoft.com/office/drawing/2014/main" id="{D06B69CF-D927-4283-9CA1-0DBC53E8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302" name="TextBox 9">
              <a:extLst>
                <a:ext uri="{FF2B5EF4-FFF2-40B4-BE49-F238E27FC236}">
                  <a16:creationId xmlns:a16="http://schemas.microsoft.com/office/drawing/2014/main" id="{F07BEABF-50EA-4761-BEB2-2474AC95E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303" name="TextBox 10">
              <a:extLst>
                <a:ext uri="{FF2B5EF4-FFF2-40B4-BE49-F238E27FC236}">
                  <a16:creationId xmlns:a16="http://schemas.microsoft.com/office/drawing/2014/main" id="{5AF864F6-0C0E-439B-837C-C83FA50A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1271" name="Group 12">
            <a:extLst>
              <a:ext uri="{FF2B5EF4-FFF2-40B4-BE49-F238E27FC236}">
                <a16:creationId xmlns:a16="http://schemas.microsoft.com/office/drawing/2014/main" id="{F86D6C3C-85AA-48E6-B79E-3F7C08D28DAA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1296" name="Rectangle 13">
              <a:extLst>
                <a:ext uri="{FF2B5EF4-FFF2-40B4-BE49-F238E27FC236}">
                  <a16:creationId xmlns:a16="http://schemas.microsoft.com/office/drawing/2014/main" id="{0BF049ED-9713-45CD-990F-C75B57C6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7" name="TextBox 14">
              <a:extLst>
                <a:ext uri="{FF2B5EF4-FFF2-40B4-BE49-F238E27FC236}">
                  <a16:creationId xmlns:a16="http://schemas.microsoft.com/office/drawing/2014/main" id="{01D8356A-78F6-4B42-8823-004BB5F14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8" name="TextBox 15">
              <a:extLst>
                <a:ext uri="{FF2B5EF4-FFF2-40B4-BE49-F238E27FC236}">
                  <a16:creationId xmlns:a16="http://schemas.microsoft.com/office/drawing/2014/main" id="{6F639186-57A5-4F01-B48B-5D8A85338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9" name="TextBox 16">
              <a:extLst>
                <a:ext uri="{FF2B5EF4-FFF2-40B4-BE49-F238E27FC236}">
                  <a16:creationId xmlns:a16="http://schemas.microsoft.com/office/drawing/2014/main" id="{F9496DA1-9DC9-4D39-97BD-5ADE829D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2" name="TextBox 17">
            <a:extLst>
              <a:ext uri="{FF2B5EF4-FFF2-40B4-BE49-F238E27FC236}">
                <a16:creationId xmlns:a16="http://schemas.microsoft.com/office/drawing/2014/main" id="{F41463B6-21CF-48F2-97D0-0D61D22B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3" name="TextBox 18">
            <a:extLst>
              <a:ext uri="{FF2B5EF4-FFF2-40B4-BE49-F238E27FC236}">
                <a16:creationId xmlns:a16="http://schemas.microsoft.com/office/drawing/2014/main" id="{8D8FF6C5-CBC2-4572-83F1-5A04EE22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4" name="TextBox 19">
            <a:extLst>
              <a:ext uri="{FF2B5EF4-FFF2-40B4-BE49-F238E27FC236}">
                <a16:creationId xmlns:a16="http://schemas.microsoft.com/office/drawing/2014/main" id="{F1640583-FE3D-4763-A286-5142EDC59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75" name="TextBox 20">
            <a:extLst>
              <a:ext uri="{FF2B5EF4-FFF2-40B4-BE49-F238E27FC236}">
                <a16:creationId xmlns:a16="http://schemas.microsoft.com/office/drawing/2014/main" id="{458F69C1-8355-4FC1-BC97-88BBD2F9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1276" name="Elbow Connector 27">
            <a:extLst>
              <a:ext uri="{FF2B5EF4-FFF2-40B4-BE49-F238E27FC236}">
                <a16:creationId xmlns:a16="http://schemas.microsoft.com/office/drawing/2014/main" id="{00DF7B37-8628-4C68-9DBE-763927EC28A0}"/>
              </a:ext>
            </a:extLst>
          </p:cNvPr>
          <p:cNvCxnSpPr>
            <a:cxnSpLocks noChangeShapeType="1"/>
            <a:stCxn id="11268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7" name="Elbow Connector 29">
            <a:extLst>
              <a:ext uri="{FF2B5EF4-FFF2-40B4-BE49-F238E27FC236}">
                <a16:creationId xmlns:a16="http://schemas.microsoft.com/office/drawing/2014/main" id="{92D9FCD8-1CA8-4757-9207-A0C7086B513C}"/>
              </a:ext>
            </a:extLst>
          </p:cNvPr>
          <p:cNvCxnSpPr>
            <a:cxnSpLocks noChangeShapeType="1"/>
            <a:stCxn id="11269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8" name="Group 50">
            <a:extLst>
              <a:ext uri="{FF2B5EF4-FFF2-40B4-BE49-F238E27FC236}">
                <a16:creationId xmlns:a16="http://schemas.microsoft.com/office/drawing/2014/main" id="{2AB0DE91-7CF6-432B-A1AF-B801B35C001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1292" name="Rectangle 51">
              <a:extLst>
                <a:ext uri="{FF2B5EF4-FFF2-40B4-BE49-F238E27FC236}">
                  <a16:creationId xmlns:a16="http://schemas.microsoft.com/office/drawing/2014/main" id="{2CD99799-D478-4CF5-A446-1B28B1A1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93" name="TextBox 52">
              <a:extLst>
                <a:ext uri="{FF2B5EF4-FFF2-40B4-BE49-F238E27FC236}">
                  <a16:creationId xmlns:a16="http://schemas.microsoft.com/office/drawing/2014/main" id="{058F7EC3-2A96-42D0-8E8E-45822B4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4" name="TextBox 53">
              <a:extLst>
                <a:ext uri="{FF2B5EF4-FFF2-40B4-BE49-F238E27FC236}">
                  <a16:creationId xmlns:a16="http://schemas.microsoft.com/office/drawing/2014/main" id="{C0F452E3-4288-4505-B54F-AF4061EF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5" name="TextBox 54">
              <a:extLst>
                <a:ext uri="{FF2B5EF4-FFF2-40B4-BE49-F238E27FC236}">
                  <a16:creationId xmlns:a16="http://schemas.microsoft.com/office/drawing/2014/main" id="{22A34EBB-8780-4C14-831D-11FDA60DE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79" name="Rectangle 57">
            <a:extLst>
              <a:ext uri="{FF2B5EF4-FFF2-40B4-BE49-F238E27FC236}">
                <a16:creationId xmlns:a16="http://schemas.microsoft.com/office/drawing/2014/main" id="{900E3BE5-0B30-4F11-8A1A-0ED463B6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280" name="Elbow Connector 59">
            <a:extLst>
              <a:ext uri="{FF2B5EF4-FFF2-40B4-BE49-F238E27FC236}">
                <a16:creationId xmlns:a16="http://schemas.microsoft.com/office/drawing/2014/main" id="{D96F69B8-76D4-4A4B-93BA-9F628516F63B}"/>
              </a:ext>
            </a:extLst>
          </p:cNvPr>
          <p:cNvCxnSpPr>
            <a:cxnSpLocks noChangeShapeType="1"/>
            <a:stCxn id="11295" idx="3"/>
            <a:endCxn id="11279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Straight Arrow Connector 28">
            <a:extLst>
              <a:ext uri="{FF2B5EF4-FFF2-40B4-BE49-F238E27FC236}">
                <a16:creationId xmlns:a16="http://schemas.microsoft.com/office/drawing/2014/main" id="{5593328C-6D1D-48F6-BF61-359DBC894973}"/>
              </a:ext>
            </a:extLst>
          </p:cNvPr>
          <p:cNvCxnSpPr>
            <a:cxnSpLocks noChangeShapeType="1"/>
            <a:stCxn id="11293" idx="3"/>
            <a:endCxn id="1129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Straight Arrow Connector 60">
            <a:extLst>
              <a:ext uri="{FF2B5EF4-FFF2-40B4-BE49-F238E27FC236}">
                <a16:creationId xmlns:a16="http://schemas.microsoft.com/office/drawing/2014/main" id="{0EEFC625-4B9E-474E-A3F8-CCECA873B307}"/>
              </a:ext>
            </a:extLst>
          </p:cNvPr>
          <p:cNvCxnSpPr>
            <a:cxnSpLocks noChangeShapeType="1"/>
            <a:stCxn id="11298" idx="1"/>
            <a:endCxn id="1129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83" name="Group 74">
            <a:extLst>
              <a:ext uri="{FF2B5EF4-FFF2-40B4-BE49-F238E27FC236}">
                <a16:creationId xmlns:a16="http://schemas.microsoft.com/office/drawing/2014/main" id="{4B1B60E6-36FC-4681-AC4C-A38D654FF39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1288" name="Rectangle 75">
              <a:extLst>
                <a:ext uri="{FF2B5EF4-FFF2-40B4-BE49-F238E27FC236}">
                  <a16:creationId xmlns:a16="http://schemas.microsoft.com/office/drawing/2014/main" id="{B451FF97-5C89-4117-A511-8C22796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289" name="TextBox 76">
              <a:extLst>
                <a:ext uri="{FF2B5EF4-FFF2-40B4-BE49-F238E27FC236}">
                  <a16:creationId xmlns:a16="http://schemas.microsoft.com/office/drawing/2014/main" id="{DE552130-93BA-4F1D-A27E-7CB1999F7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1290" name="TextBox 77">
              <a:extLst>
                <a:ext uri="{FF2B5EF4-FFF2-40B4-BE49-F238E27FC236}">
                  <a16:creationId xmlns:a16="http://schemas.microsoft.com/office/drawing/2014/main" id="{571EE597-19EE-4DBD-957C-1C8AA2F5A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1291" name="TextBox 78">
              <a:extLst>
                <a:ext uri="{FF2B5EF4-FFF2-40B4-BE49-F238E27FC236}">
                  <a16:creationId xmlns:a16="http://schemas.microsoft.com/office/drawing/2014/main" id="{B92EE468-85FE-420C-BE85-4E95B8C0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1284" name="Rectangle 79">
            <a:extLst>
              <a:ext uri="{FF2B5EF4-FFF2-40B4-BE49-F238E27FC236}">
                <a16:creationId xmlns:a16="http://schemas.microsoft.com/office/drawing/2014/main" id="{88A9AC6B-5C2E-48B1-9650-F3F38E35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1285" name="Elbow Connector 80">
            <a:extLst>
              <a:ext uri="{FF2B5EF4-FFF2-40B4-BE49-F238E27FC236}">
                <a16:creationId xmlns:a16="http://schemas.microsoft.com/office/drawing/2014/main" id="{F5B6298B-94E4-4119-BEC1-B1759A91D574}"/>
              </a:ext>
            </a:extLst>
          </p:cNvPr>
          <p:cNvCxnSpPr>
            <a:cxnSpLocks noChangeShapeType="1"/>
            <a:stCxn id="11291" idx="3"/>
            <a:endCxn id="11284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86" name="TextBox 81">
            <a:extLst>
              <a:ext uri="{FF2B5EF4-FFF2-40B4-BE49-F238E27FC236}">
                <a16:creationId xmlns:a16="http://schemas.microsoft.com/office/drawing/2014/main" id="{9853A048-089D-40A9-9444-A7D8BF6D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1287" name="Straight Arrow Connector 82">
            <a:extLst>
              <a:ext uri="{FF2B5EF4-FFF2-40B4-BE49-F238E27FC236}">
                <a16:creationId xmlns:a16="http://schemas.microsoft.com/office/drawing/2014/main" id="{E7B487FE-CBC0-4EA8-8312-DA954F7434DE}"/>
              </a:ext>
            </a:extLst>
          </p:cNvPr>
          <p:cNvCxnSpPr>
            <a:cxnSpLocks noChangeShapeType="1"/>
            <a:stCxn id="11286" idx="3"/>
            <a:endCxn id="1129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23E9-AE60-41C0-A6FD-F9D7EDD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Doubly Linked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B77B-1B26-429B-A55C-EC10B6E8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95400"/>
            <a:ext cx="3581400" cy="76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sz="2000" dirty="0">
                <a:ea typeface="+mn-ea"/>
              </a:rPr>
              <a:t>insert(index, element)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1800" dirty="0">
                <a:ea typeface="+mn-ea"/>
              </a:rPr>
              <a:t>E.g. insert(0,B)</a:t>
            </a:r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E89A49D1-3181-4AAC-AB0D-EF455242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38400"/>
            <a:ext cx="62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head:</a:t>
            </a:r>
          </a:p>
        </p:txBody>
      </p:sp>
      <p:sp>
        <p:nvSpPr>
          <p:cNvPr id="12293" name="TextBox 7">
            <a:extLst>
              <a:ext uri="{FF2B5EF4-FFF2-40B4-BE49-F238E27FC236}">
                <a16:creationId xmlns:a16="http://schemas.microsoft.com/office/drawing/2014/main" id="{12E13FB2-DCDF-40F6-9D6C-8E4D2976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503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tail:</a:t>
            </a:r>
          </a:p>
        </p:txBody>
      </p:sp>
      <p:grpSp>
        <p:nvGrpSpPr>
          <p:cNvPr id="12294" name="Group 11">
            <a:extLst>
              <a:ext uri="{FF2B5EF4-FFF2-40B4-BE49-F238E27FC236}">
                <a16:creationId xmlns:a16="http://schemas.microsoft.com/office/drawing/2014/main" id="{A0C82A32-2E9E-4BD4-B4A6-A7D6328BCF1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838200" cy="762000"/>
            <a:chOff x="1752600" y="2590800"/>
            <a:chExt cx="838200" cy="762000"/>
          </a:xfrm>
        </p:grpSpPr>
        <p:sp>
          <p:nvSpPr>
            <p:cNvPr id="12330" name="Rectangle 5">
              <a:extLst>
                <a:ext uri="{FF2B5EF4-FFF2-40B4-BE49-F238E27FC236}">
                  <a16:creationId xmlns:a16="http://schemas.microsoft.com/office/drawing/2014/main" id="{EFD5114D-F595-4986-8D99-13AC9027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31" name="TextBox 8">
              <a:extLst>
                <a:ext uri="{FF2B5EF4-FFF2-40B4-BE49-F238E27FC236}">
                  <a16:creationId xmlns:a16="http://schemas.microsoft.com/office/drawing/2014/main" id="{6FC9C144-3702-4C29-A654-46A22B2E3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32" name="TextBox 9">
              <a:extLst>
                <a:ext uri="{FF2B5EF4-FFF2-40B4-BE49-F238E27FC236}">
                  <a16:creationId xmlns:a16="http://schemas.microsoft.com/office/drawing/2014/main" id="{F93855C9-C6AD-41BB-BA8E-8A8B926E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33" name="TextBox 10">
              <a:extLst>
                <a:ext uri="{FF2B5EF4-FFF2-40B4-BE49-F238E27FC236}">
                  <a16:creationId xmlns:a16="http://schemas.microsoft.com/office/drawing/2014/main" id="{4399E154-EFA8-4D41-A703-DEFDDB5C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grpSp>
        <p:nvGrpSpPr>
          <p:cNvPr id="12295" name="Group 12">
            <a:extLst>
              <a:ext uri="{FF2B5EF4-FFF2-40B4-BE49-F238E27FC236}">
                <a16:creationId xmlns:a16="http://schemas.microsoft.com/office/drawing/2014/main" id="{6F885782-B2CD-4258-8E43-FA2BBC3ACD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838200" cy="762000"/>
            <a:chOff x="1752600" y="2590800"/>
            <a:chExt cx="838200" cy="762000"/>
          </a:xfrm>
        </p:grpSpPr>
        <p:sp>
          <p:nvSpPr>
            <p:cNvPr id="12326" name="Rectangle 13">
              <a:extLst>
                <a:ext uri="{FF2B5EF4-FFF2-40B4-BE49-F238E27FC236}">
                  <a16:creationId xmlns:a16="http://schemas.microsoft.com/office/drawing/2014/main" id="{5E7A2781-8A96-4228-B17B-A75946E0B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7" name="TextBox 14">
              <a:extLst>
                <a:ext uri="{FF2B5EF4-FFF2-40B4-BE49-F238E27FC236}">
                  <a16:creationId xmlns:a16="http://schemas.microsoft.com/office/drawing/2014/main" id="{8B30CBBC-1037-480C-9F00-251DC9A36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8" name="TextBox 15">
              <a:extLst>
                <a:ext uri="{FF2B5EF4-FFF2-40B4-BE49-F238E27FC236}">
                  <a16:creationId xmlns:a16="http://schemas.microsoft.com/office/drawing/2014/main" id="{861F4572-CA8B-4A26-A29D-DDE4155A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9" name="TextBox 16">
              <a:extLst>
                <a:ext uri="{FF2B5EF4-FFF2-40B4-BE49-F238E27FC236}">
                  <a16:creationId xmlns:a16="http://schemas.microsoft.com/office/drawing/2014/main" id="{3885BD27-AB7A-4856-80C0-DDA880BAC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296" name="TextBox 17">
            <a:extLst>
              <a:ext uri="{FF2B5EF4-FFF2-40B4-BE49-F238E27FC236}">
                <a16:creationId xmlns:a16="http://schemas.microsoft.com/office/drawing/2014/main" id="{9D2BBE43-B5B8-405D-B857-67C3F1D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4" y="3200401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7" name="TextBox 18">
            <a:extLst>
              <a:ext uri="{FF2B5EF4-FFF2-40B4-BE49-F238E27FC236}">
                <a16:creationId xmlns:a16="http://schemas.microsoft.com/office/drawing/2014/main" id="{BB447AC4-DDF2-406F-A781-89E057B0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971801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8" name="TextBox 19">
            <a:extLst>
              <a:ext uri="{FF2B5EF4-FFF2-40B4-BE49-F238E27FC236}">
                <a16:creationId xmlns:a16="http://schemas.microsoft.com/office/drawing/2014/main" id="{A3144E66-405B-47B9-8216-7988668B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9" name="TextBox 20">
            <a:extLst>
              <a:ext uri="{FF2B5EF4-FFF2-40B4-BE49-F238E27FC236}">
                <a16:creationId xmlns:a16="http://schemas.microsoft.com/office/drawing/2014/main" id="{D0F8807C-41E5-4755-900E-771FC86D4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4" y="3425826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>
                <a:solidFill>
                  <a:srgbClr val="000000"/>
                </a:solidFill>
                <a:latin typeface="Webdings" panose="05030102010509060703" pitchFamily="18" charset="2"/>
                <a:sym typeface="Webdings" panose="05030102010509060703" pitchFamily="18" charset="2"/>
              </a:rPr>
              <a:t></a:t>
            </a:r>
            <a:endParaRPr lang="en-US" altLang="en-US" sz="1400">
              <a:solidFill>
                <a:srgbClr val="000000"/>
              </a:solidFill>
            </a:endParaRPr>
          </a:p>
        </p:txBody>
      </p:sp>
      <p:cxnSp>
        <p:nvCxnSpPr>
          <p:cNvPr id="12300" name="Elbow Connector 27">
            <a:extLst>
              <a:ext uri="{FF2B5EF4-FFF2-40B4-BE49-F238E27FC236}">
                <a16:creationId xmlns:a16="http://schemas.microsoft.com/office/drawing/2014/main" id="{C5BD057D-5D2E-49E4-A785-51CEC8FC8D31}"/>
              </a:ext>
            </a:extLst>
          </p:cNvPr>
          <p:cNvCxnSpPr>
            <a:cxnSpLocks noChangeShapeType="1"/>
            <a:stCxn id="12292" idx="3"/>
          </p:cNvCxnSpPr>
          <p:nvPr/>
        </p:nvCxnSpPr>
        <p:spPr bwMode="auto">
          <a:xfrm>
            <a:off x="3143250" y="2608264"/>
            <a:ext cx="209550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1" name="Elbow Connector 29">
            <a:extLst>
              <a:ext uri="{FF2B5EF4-FFF2-40B4-BE49-F238E27FC236}">
                <a16:creationId xmlns:a16="http://schemas.microsoft.com/office/drawing/2014/main" id="{5B1340CE-C6F9-4BB6-9AB0-9AD56DD2DF20}"/>
              </a:ext>
            </a:extLst>
          </p:cNvPr>
          <p:cNvCxnSpPr>
            <a:cxnSpLocks noChangeShapeType="1"/>
            <a:stCxn id="12293" idx="3"/>
          </p:cNvCxnSpPr>
          <p:nvPr/>
        </p:nvCxnSpPr>
        <p:spPr bwMode="auto">
          <a:xfrm>
            <a:off x="7589838" y="2608264"/>
            <a:ext cx="182562" cy="4397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2" name="Group 50">
            <a:extLst>
              <a:ext uri="{FF2B5EF4-FFF2-40B4-BE49-F238E27FC236}">
                <a16:creationId xmlns:a16="http://schemas.microsoft.com/office/drawing/2014/main" id="{99469AAC-92FC-4002-9737-8E8D2B80182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838200" cy="762000"/>
            <a:chOff x="1752600" y="2590800"/>
            <a:chExt cx="838200" cy="762000"/>
          </a:xfrm>
        </p:grpSpPr>
        <p:sp>
          <p:nvSpPr>
            <p:cNvPr id="12322" name="Rectangle 51">
              <a:extLst>
                <a:ext uri="{FF2B5EF4-FFF2-40B4-BE49-F238E27FC236}">
                  <a16:creationId xmlns:a16="http://schemas.microsoft.com/office/drawing/2014/main" id="{3983F5CC-3761-4C46-B5ED-48E2463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23" name="TextBox 52">
              <a:extLst>
                <a:ext uri="{FF2B5EF4-FFF2-40B4-BE49-F238E27FC236}">
                  <a16:creationId xmlns:a16="http://schemas.microsoft.com/office/drawing/2014/main" id="{1757B4C9-0A2A-45DD-8D49-23B211C3B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4" name="TextBox 53">
              <a:extLst>
                <a:ext uri="{FF2B5EF4-FFF2-40B4-BE49-F238E27FC236}">
                  <a16:creationId xmlns:a16="http://schemas.microsoft.com/office/drawing/2014/main" id="{61631268-6919-4F46-91B5-F062DAD3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5" name="TextBox 54">
              <a:extLst>
                <a:ext uri="{FF2B5EF4-FFF2-40B4-BE49-F238E27FC236}">
                  <a16:creationId xmlns:a16="http://schemas.microsoft.com/office/drawing/2014/main" id="{C5970D27-D376-4A93-A8E9-D5390BFA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03" name="Rectangle 57">
            <a:extLst>
              <a:ext uri="{FF2B5EF4-FFF2-40B4-BE49-F238E27FC236}">
                <a16:creationId xmlns:a16="http://schemas.microsoft.com/office/drawing/2014/main" id="{8F2F0187-4532-4990-B419-66713242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8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2304" name="Elbow Connector 59">
            <a:extLst>
              <a:ext uri="{FF2B5EF4-FFF2-40B4-BE49-F238E27FC236}">
                <a16:creationId xmlns:a16="http://schemas.microsoft.com/office/drawing/2014/main" id="{8583F0DF-36D4-47DF-B782-042432DA9827}"/>
              </a:ext>
            </a:extLst>
          </p:cNvPr>
          <p:cNvCxnSpPr>
            <a:cxnSpLocks noChangeShapeType="1"/>
            <a:stCxn id="12325" idx="3"/>
            <a:endCxn id="12303" idx="0"/>
          </p:cNvCxnSpPr>
          <p:nvPr/>
        </p:nvCxnSpPr>
        <p:spPr bwMode="auto">
          <a:xfrm>
            <a:off x="6202364" y="35639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5" name="Straight Arrow Connector 28">
            <a:extLst>
              <a:ext uri="{FF2B5EF4-FFF2-40B4-BE49-F238E27FC236}">
                <a16:creationId xmlns:a16="http://schemas.microsoft.com/office/drawing/2014/main" id="{4A90FDB8-640C-4EEF-98D1-8EF4363FB765}"/>
              </a:ext>
            </a:extLst>
          </p:cNvPr>
          <p:cNvCxnSpPr>
            <a:cxnSpLocks noChangeShapeType="1"/>
            <a:stCxn id="12323" idx="3"/>
            <a:endCxn id="12327" idx="1"/>
          </p:cNvCxnSpPr>
          <p:nvPr/>
        </p:nvCxnSpPr>
        <p:spPr bwMode="auto">
          <a:xfrm>
            <a:off x="6157914" y="314166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6" name="Straight Arrow Connector 60">
            <a:extLst>
              <a:ext uri="{FF2B5EF4-FFF2-40B4-BE49-F238E27FC236}">
                <a16:creationId xmlns:a16="http://schemas.microsoft.com/office/drawing/2014/main" id="{F2FE4D34-1089-4A38-9BC9-C62F9364050A}"/>
              </a:ext>
            </a:extLst>
          </p:cNvPr>
          <p:cNvCxnSpPr>
            <a:cxnSpLocks noChangeShapeType="1"/>
            <a:stCxn id="12328" idx="1"/>
            <a:endCxn id="12322" idx="3"/>
          </p:cNvCxnSpPr>
          <p:nvPr/>
        </p:nvCxnSpPr>
        <p:spPr bwMode="auto">
          <a:xfrm flipH="1">
            <a:off x="6400800" y="3335338"/>
            <a:ext cx="1066800" cy="55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TextBox 71">
            <a:extLst>
              <a:ext uri="{FF2B5EF4-FFF2-40B4-BE49-F238E27FC236}">
                <a16:creationId xmlns:a16="http://schemas.microsoft.com/office/drawing/2014/main" id="{90781C33-15F7-4190-8BB7-D45BBF4F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4" y="2209800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succ:</a:t>
            </a:r>
          </a:p>
        </p:txBody>
      </p:sp>
      <p:cxnSp>
        <p:nvCxnSpPr>
          <p:cNvPr id="12308" name="Elbow Connector 69">
            <a:extLst>
              <a:ext uri="{FF2B5EF4-FFF2-40B4-BE49-F238E27FC236}">
                <a16:creationId xmlns:a16="http://schemas.microsoft.com/office/drawing/2014/main" id="{D6E5846C-76E0-4BA3-80CD-0FE8A4A5E454}"/>
              </a:ext>
            </a:extLst>
          </p:cNvPr>
          <p:cNvCxnSpPr>
            <a:cxnSpLocks noChangeShapeType="1"/>
            <a:stCxn id="12307" idx="3"/>
          </p:cNvCxnSpPr>
          <p:nvPr/>
        </p:nvCxnSpPr>
        <p:spPr bwMode="auto">
          <a:xfrm>
            <a:off x="5722938" y="2379664"/>
            <a:ext cx="220662" cy="668337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09" name="Group 74">
            <a:extLst>
              <a:ext uri="{FF2B5EF4-FFF2-40B4-BE49-F238E27FC236}">
                <a16:creationId xmlns:a16="http://schemas.microsoft.com/office/drawing/2014/main" id="{AA686667-BA13-4207-B606-5275F8FD713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72000"/>
            <a:ext cx="838200" cy="762000"/>
            <a:chOff x="1752600" y="2590800"/>
            <a:chExt cx="838200" cy="762000"/>
          </a:xfrm>
        </p:grpSpPr>
        <p:sp>
          <p:nvSpPr>
            <p:cNvPr id="12318" name="Rectangle 75">
              <a:extLst>
                <a:ext uri="{FF2B5EF4-FFF2-40B4-BE49-F238E27FC236}">
                  <a16:creationId xmlns:a16="http://schemas.microsoft.com/office/drawing/2014/main" id="{2FFD3266-7573-48B8-A98C-8C5564D6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838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2319" name="TextBox 76">
              <a:extLst>
                <a:ext uri="{FF2B5EF4-FFF2-40B4-BE49-F238E27FC236}">
                  <a16:creationId xmlns:a16="http://schemas.microsoft.com/office/drawing/2014/main" id="{83FFC310-4B2B-4D6E-BE5B-78BF39DB2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2590800"/>
              <a:ext cx="5949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next:</a:t>
              </a:r>
            </a:p>
          </p:txBody>
        </p:sp>
        <p:sp>
          <p:nvSpPr>
            <p:cNvPr id="12320" name="TextBox 77">
              <a:extLst>
                <a:ext uri="{FF2B5EF4-FFF2-40B4-BE49-F238E27FC236}">
                  <a16:creationId xmlns:a16="http://schemas.microsoft.com/office/drawing/2014/main" id="{A4C2023C-D41B-449E-888E-6F2573013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785646"/>
              <a:ext cx="6062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:prev</a:t>
              </a:r>
            </a:p>
          </p:txBody>
        </p:sp>
        <p:sp>
          <p:nvSpPr>
            <p:cNvPr id="12321" name="TextBox 78">
              <a:extLst>
                <a:ext uri="{FF2B5EF4-FFF2-40B4-BE49-F238E27FC236}">
                  <a16:creationId xmlns:a16="http://schemas.microsoft.com/office/drawing/2014/main" id="{F51D6C27-51BC-405A-A8A8-F61944EA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014246"/>
              <a:ext cx="6404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elem:</a:t>
              </a:r>
            </a:p>
          </p:txBody>
        </p:sp>
      </p:grpSp>
      <p:sp>
        <p:nvSpPr>
          <p:cNvPr id="12310" name="Rectangle 79">
            <a:extLst>
              <a:ext uri="{FF2B5EF4-FFF2-40B4-BE49-F238E27FC236}">
                <a16:creationId xmlns:a16="http://schemas.microsoft.com/office/drawing/2014/main" id="{0853AE27-C900-4731-B527-DD6C68E3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12311" name="Elbow Connector 80">
            <a:extLst>
              <a:ext uri="{FF2B5EF4-FFF2-40B4-BE49-F238E27FC236}">
                <a16:creationId xmlns:a16="http://schemas.microsoft.com/office/drawing/2014/main" id="{823D64D6-B74C-4A6C-A28D-BA9DF49EDA5E}"/>
              </a:ext>
            </a:extLst>
          </p:cNvPr>
          <p:cNvCxnSpPr>
            <a:cxnSpLocks noChangeShapeType="1"/>
            <a:stCxn id="12321" idx="3"/>
            <a:endCxn id="12310" idx="0"/>
          </p:cNvCxnSpPr>
          <p:nvPr/>
        </p:nvCxnSpPr>
        <p:spPr bwMode="auto">
          <a:xfrm>
            <a:off x="4906964" y="5164138"/>
            <a:ext cx="84137" cy="474662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81">
            <a:extLst>
              <a:ext uri="{FF2B5EF4-FFF2-40B4-BE49-F238E27FC236}">
                <a16:creationId xmlns:a16="http://schemas.microsoft.com/office/drawing/2014/main" id="{319416FC-B3AC-4AFC-98E7-BBD24874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5257800"/>
            <a:ext cx="639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node:</a:t>
            </a:r>
          </a:p>
        </p:txBody>
      </p:sp>
      <p:cxnSp>
        <p:nvCxnSpPr>
          <p:cNvPr id="12313" name="Straight Arrow Connector 82">
            <a:extLst>
              <a:ext uri="{FF2B5EF4-FFF2-40B4-BE49-F238E27FC236}">
                <a16:creationId xmlns:a16="http://schemas.microsoft.com/office/drawing/2014/main" id="{A1F38D6C-CF2B-47F1-A50D-79FFB2603AE8}"/>
              </a:ext>
            </a:extLst>
          </p:cNvPr>
          <p:cNvCxnSpPr>
            <a:cxnSpLocks noChangeShapeType="1"/>
            <a:stCxn id="12312" idx="3"/>
            <a:endCxn id="12321" idx="1"/>
          </p:cNvCxnSpPr>
          <p:nvPr/>
        </p:nvCxnSpPr>
        <p:spPr bwMode="auto">
          <a:xfrm flipV="1">
            <a:off x="3306764" y="5164139"/>
            <a:ext cx="960437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4" name="Elbow Connector 87">
            <a:extLst>
              <a:ext uri="{FF2B5EF4-FFF2-40B4-BE49-F238E27FC236}">
                <a16:creationId xmlns:a16="http://schemas.microsoft.com/office/drawing/2014/main" id="{F9C15DD6-1E28-43E6-B959-34BC599F226A}"/>
              </a:ext>
            </a:extLst>
          </p:cNvPr>
          <p:cNvCxnSpPr>
            <a:cxnSpLocks noChangeShapeType="1"/>
            <a:stCxn id="12331" idx="3"/>
            <a:endCxn id="12319" idx="1"/>
          </p:cNvCxnSpPr>
          <p:nvPr/>
        </p:nvCxnSpPr>
        <p:spPr bwMode="auto">
          <a:xfrm>
            <a:off x="3490914" y="3141663"/>
            <a:ext cx="7762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5" name="Elbow Connector 89">
            <a:extLst>
              <a:ext uri="{FF2B5EF4-FFF2-40B4-BE49-F238E27FC236}">
                <a16:creationId xmlns:a16="http://schemas.microsoft.com/office/drawing/2014/main" id="{C6FD4461-3FF7-447A-A617-EAB394626B98}"/>
              </a:ext>
            </a:extLst>
          </p:cNvPr>
          <p:cNvCxnSpPr>
            <a:cxnSpLocks noChangeShapeType="1"/>
            <a:stCxn id="12320" idx="1"/>
            <a:endCxn id="12330" idx="2"/>
          </p:cNvCxnSpPr>
          <p:nvPr/>
        </p:nvCxnSpPr>
        <p:spPr bwMode="auto">
          <a:xfrm rot="10800000">
            <a:off x="3314700" y="3733800"/>
            <a:ext cx="1181100" cy="12017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6" name="Elbow Connector 94">
            <a:extLst>
              <a:ext uri="{FF2B5EF4-FFF2-40B4-BE49-F238E27FC236}">
                <a16:creationId xmlns:a16="http://schemas.microsoft.com/office/drawing/2014/main" id="{0C2DB4C1-CCF9-44A8-B8A3-909DC887CCF9}"/>
              </a:ext>
            </a:extLst>
          </p:cNvPr>
          <p:cNvCxnSpPr>
            <a:cxnSpLocks noChangeShapeType="1"/>
            <a:stCxn id="12319" idx="3"/>
            <a:endCxn id="12323" idx="1"/>
          </p:cNvCxnSpPr>
          <p:nvPr/>
        </p:nvCxnSpPr>
        <p:spPr bwMode="auto">
          <a:xfrm flipV="1">
            <a:off x="4862514" y="3141663"/>
            <a:ext cx="700087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7" name="Elbow Connector 96">
            <a:extLst>
              <a:ext uri="{FF2B5EF4-FFF2-40B4-BE49-F238E27FC236}">
                <a16:creationId xmlns:a16="http://schemas.microsoft.com/office/drawing/2014/main" id="{C9A3238D-C9D2-4536-A2D1-B07E2BD4876B}"/>
              </a:ext>
            </a:extLst>
          </p:cNvPr>
          <p:cNvCxnSpPr>
            <a:cxnSpLocks noChangeShapeType="1"/>
            <a:stCxn id="12324" idx="1"/>
            <a:endCxn id="12318" idx="3"/>
          </p:cNvCxnSpPr>
          <p:nvPr/>
        </p:nvCxnSpPr>
        <p:spPr bwMode="auto">
          <a:xfrm rot="10800000" flipV="1">
            <a:off x="5105400" y="3335338"/>
            <a:ext cx="685800" cy="1655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DA92-990D-41BA-8B99-AE94A8C6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E69-E8AC-4409-819A-C7914FCF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</a:t>
            </a:r>
          </a:p>
          <a:p>
            <a:r>
              <a:rPr lang="en-US" dirty="0"/>
              <a:t>Head and tail nodes</a:t>
            </a:r>
          </a:p>
        </p:txBody>
      </p:sp>
    </p:spTree>
    <p:extLst>
      <p:ext uri="{BB962C8B-B14F-4D97-AF65-F5344CB8AC3E}">
        <p14:creationId xmlns:p14="http://schemas.microsoft.com/office/powerpoint/2010/main" val="25378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97A-3975-4EE6-88FC-858D0D16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2E62-43CC-4260-BD2D-708E4AA9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Big-O, omega, theta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Time vs space</a:t>
            </a:r>
          </a:p>
          <a:p>
            <a:pPr lvl="1"/>
            <a:r>
              <a:rPr lang="en-US" dirty="0"/>
              <a:t>Readability/maintainability vs code size/efficiency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22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104-F419-4757-A375-F7E337C5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177-C04E-47A4-AA0C-E828604B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search- find if a given item is in a list</a:t>
            </a:r>
          </a:p>
        </p:txBody>
      </p:sp>
    </p:spTree>
    <p:extLst>
      <p:ext uri="{BB962C8B-B14F-4D97-AF65-F5344CB8AC3E}">
        <p14:creationId xmlns:p14="http://schemas.microsoft.com/office/powerpoint/2010/main" val="895447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ACD-ECFD-4FEA-A28F-1C4A82F4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A94-8A28-4A68-A6A7-B9EF493F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sequential access to a data structure</a:t>
            </a:r>
          </a:p>
          <a:p>
            <a:r>
              <a:rPr lang="en-US" dirty="0"/>
              <a:t>next, </a:t>
            </a:r>
            <a:r>
              <a:rPr lang="en-US" dirty="0" err="1"/>
              <a:t>hasNext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</a:t>
            </a:r>
            <a:r>
              <a:rPr lang="en-US" dirty="0" err="1"/>
              <a:t>hasPrev</a:t>
            </a:r>
            <a:r>
              <a:rPr lang="en-US" dirty="0"/>
              <a:t>, insert, remove</a:t>
            </a:r>
          </a:p>
          <a:p>
            <a:r>
              <a:rPr lang="en-US" dirty="0"/>
              <a:t>Conceptually, it is pointing at a spot between two elements</a:t>
            </a:r>
          </a:p>
          <a:p>
            <a:r>
              <a:rPr lang="en-US" dirty="0"/>
              <a:t>Iterator, </a:t>
            </a:r>
            <a:r>
              <a:rPr lang="en-US" dirty="0" err="1"/>
              <a:t>Iterable</a:t>
            </a:r>
            <a:r>
              <a:rPr lang="en-US" dirty="0"/>
              <a:t> (</a:t>
            </a:r>
            <a:r>
              <a:rPr lang="en-US" dirty="0" err="1"/>
              <a:t>getIterator</a:t>
            </a:r>
            <a:r>
              <a:rPr lang="en-US" dirty="0"/>
              <a:t>), </a:t>
            </a:r>
          </a:p>
        </p:txBody>
      </p:sp>
    </p:spTree>
    <p:extLst>
      <p:ext uri="{BB962C8B-B14F-4D97-AF65-F5344CB8AC3E}">
        <p14:creationId xmlns:p14="http://schemas.microsoft.com/office/powerpoint/2010/main" val="133692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D525-4B74-4AE7-8AD6-D31E4B5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driving trash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3BD9-D66B-4423-8D17-C26958E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7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37A1-1C58-4D0B-A2FB-30018DBD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966-6D94-4674-BE31-DD19DBB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IS NOT A BEST CASE</a:t>
            </a:r>
          </a:p>
          <a:p>
            <a:r>
              <a:rPr lang="en-US" dirty="0"/>
              <a:t>Average case</a:t>
            </a:r>
          </a:p>
          <a:p>
            <a:r>
              <a:rPr lang="en-US" dirty="0"/>
              <a:t>Base case of even or odd for palindrome.  </a:t>
            </a:r>
          </a:p>
          <a:p>
            <a:r>
              <a:rPr lang="en-US" dirty="0"/>
              <a:t>palindrome string that is long enough to reach the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561812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B954-92CB-4C56-9D6C-F571975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B134-30D0-407B-8221-7EB6846C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T / F If A ∈ O(n) then A ∈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b. T / F If A ∈ O(n lg n) then A ∈ Ο(lg n).</a:t>
            </a:r>
          </a:p>
          <a:p>
            <a:r>
              <a:rPr lang="en-US" dirty="0"/>
              <a:t>c. T / F If A ∈ Ω(n lg n) then A ∈ Ω(lg n).</a:t>
            </a:r>
          </a:p>
          <a:p>
            <a:r>
              <a:rPr lang="en-US" dirty="0"/>
              <a:t>d. T / F If A ∈ Ω(n</a:t>
            </a:r>
            <a:r>
              <a:rPr lang="en-US" baseline="30000" dirty="0"/>
              <a:t>2</a:t>
            </a:r>
            <a:r>
              <a:rPr lang="en-US" dirty="0"/>
              <a:t>) then A ∈ Ο(n).</a:t>
            </a:r>
          </a:p>
          <a:p>
            <a:r>
              <a:rPr lang="en-US" dirty="0"/>
              <a:t>e. T / F If A ∈ O(n) then A ∈ Ω(lg n).</a:t>
            </a:r>
          </a:p>
          <a:p>
            <a:r>
              <a:rPr lang="en-US" dirty="0"/>
              <a:t>f. T / F A ∈ Ω(1).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53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3CB4-9C90-42BD-BB22-B2483B4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207B-A8AC-464C-ACE0-F56E8483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 / F If A ∈ Θ(</a:t>
            </a:r>
            <a:r>
              <a:rPr lang="en-US" dirty="0" err="1"/>
              <a:t>nlg</a:t>
            </a:r>
            <a:r>
              <a:rPr lang="en-US" dirty="0"/>
              <a:t> n) then A ∈ Ω(n) ∩ Ο(n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h. T / F If A ∈ O(n) it will always be slower than B ∈ O(lg n) when run on the same input.</a:t>
            </a:r>
          </a:p>
          <a:p>
            <a:r>
              <a:rPr lang="en-US" dirty="0" err="1"/>
              <a:t>i</a:t>
            </a:r>
            <a:r>
              <a:rPr lang="en-US" dirty="0"/>
              <a:t>. T / F If A ∈ Θ(n) and B ∈ Ω(n</a:t>
            </a:r>
            <a:r>
              <a:rPr lang="en-US" baseline="30000" dirty="0"/>
              <a:t>2</a:t>
            </a:r>
            <a:r>
              <a:rPr lang="en-US" dirty="0"/>
              <a:t>) then there is guaranteed to be an instance of the problem for which A is faster than B.</a:t>
            </a:r>
          </a:p>
          <a:p>
            <a:r>
              <a:rPr lang="en-US" dirty="0"/>
              <a:t>j. T / F If A ∈ Θ(n) and B ∈ Ω(lg n) then there is guaranteed to be an instance of the problem for which B is faster than A.</a:t>
            </a:r>
          </a:p>
          <a:p>
            <a:r>
              <a:rPr lang="en-US" dirty="0"/>
              <a:t>k. T / F If A ∈ Ω(</a:t>
            </a:r>
            <a:r>
              <a:rPr lang="en-US" dirty="0" err="1"/>
              <a:t>nlg</a:t>
            </a:r>
            <a:r>
              <a:rPr lang="en-US" dirty="0"/>
              <a:t> n) and B ∈ O(n) then there is guaranteed to be an instance of the problem for which B is faster than A.</a:t>
            </a:r>
          </a:p>
          <a:p>
            <a:r>
              <a:rPr lang="en-US" dirty="0"/>
              <a:t>l. T / F If A ∈ Θ(n2) and B ∈ Θ(n) then B will always be faster than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0C8F-7E09-425C-8B08-9A17C08E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stack with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4DC-ABC3-4F32-9537-1E1F136A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6A-2E3F-4D42-908D-61C5B690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1146-A9FA-497E-948B-D3D5BE2A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4D8F-8D64-44E6-B8A1-667265D2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1C9D-A363-4ED1-B598-4311A87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backtracking </a:t>
            </a:r>
          </a:p>
        </p:txBody>
      </p:sp>
    </p:spTree>
    <p:extLst>
      <p:ext uri="{BB962C8B-B14F-4D97-AF65-F5344CB8AC3E}">
        <p14:creationId xmlns:p14="http://schemas.microsoft.com/office/powerpoint/2010/main" val="30457774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C05-62D2-420C-8FB3-B355AF9D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7F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781-A61A-4A11-A336-B891E2F2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Test case 18 is k=0, 50000 4s</a:t>
            </a:r>
          </a:p>
          <a:p>
            <a:r>
              <a:rPr lang="en-US" sz="2000" dirty="0"/>
              <a:t>Concurrent modification on lists</a:t>
            </a:r>
          </a:p>
        </p:txBody>
      </p:sp>
      <p:pic>
        <p:nvPicPr>
          <p:cNvPr id="1028" name="Picture 4" descr="https://lh3.googleusercontent.com/LQNVD0uPrxTiN98Xc3IAg3tsj8orAKx2kaxB0hWIhdsvkARvkTbzKEeFVc0tw5xgLt-Hn8C-tMsspmuXZgMpLvtNFOMbRO4rguhd9KPpLt9JjrUVmHgp7pghSIm7CrBP2nnAP4vGs-2hzAWkRMVgFC9LJio9PUe8yfBefJbwIhI6Na-giSGBps72J68xFV58sUSBgcqo1HVh1MO-9F8oBsyz-RC2pxMlcJ3DnLfaRI5lhgPaWPfjLsQy84RJfFXM4hk-CMblJkavQlpwbnKvA9JIJ_OkbnWtBGmuuUm6JTtHfQw7FNdtDZs4iMGgLCAonDXcdBC-5RkJhCsGtGSAvETGP8eYGcJ7zFBdfCCKtRbv74On4gAY_yeroC0B3T8-nm3cKRqK0P7YRipL3559B15-sIk6kJWGrhZgZsPvrSBicSwmEarwhVTLtp-_hb7qEsFc7P1XyEn4Mvff4W6tgNKSmW2aI2KufA59wXVG5PLoUaT_EqN6Kls8AuwxXqMobcfLLpl8SbPJ2OpDqbXl_y3Et30xM8WSJY6vz-W61r_eGDr9Ja6q0h912WZEIPlMkVLvIyxBicLhfZd0NN10hKus7zVj8aIqg5ltWFyvyNk0RP_1WbDmd8BwAGjkCZ0vBQEeSMfqJl5tgLvKkcTOFLeNj5DlvoL0aQHZVmUdTG9lofmX=w546-h969-no">
            <a:extLst>
              <a:ext uri="{FF2B5EF4-FFF2-40B4-BE49-F238E27FC236}">
                <a16:creationId xmlns:a16="http://schemas.microsoft.com/office/drawing/2014/main" id="{A2B37D96-665F-4B33-9AB2-F3A635C2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6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2233-0D58-48B2-8AE3-E36B910E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60FC-4DD9-4CF6-BE24-D3C43814E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D37D-2FBE-421A-A472-0035B9F4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C2D2-E6AC-4498-8992-1FF60FA1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maze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-x--</a:t>
            </a:r>
          </a:p>
          <a:p>
            <a:pPr marL="0" indent="0">
              <a:buNone/>
            </a:pPr>
            <a:r>
              <a:rPr lang="en-US" dirty="0"/>
              <a:t>S--X</a:t>
            </a:r>
          </a:p>
          <a:p>
            <a:pPr marL="0" indent="0">
              <a:buNone/>
            </a:pPr>
            <a:r>
              <a:rPr lang="en-US" dirty="0"/>
              <a:t>-X-E</a:t>
            </a:r>
          </a:p>
          <a:p>
            <a:r>
              <a:rPr lang="en-US" dirty="0"/>
              <a:t>Red is X, black is -, aces are start and end</a:t>
            </a:r>
          </a:p>
          <a:p>
            <a:r>
              <a:rPr lang="en-US" dirty="0"/>
              <a:t>Up, down, left, right</a:t>
            </a:r>
          </a:p>
        </p:txBody>
      </p:sp>
    </p:spTree>
    <p:extLst>
      <p:ext uri="{BB962C8B-B14F-4D97-AF65-F5344CB8AC3E}">
        <p14:creationId xmlns:p14="http://schemas.microsoft.com/office/powerpoint/2010/main" val="135611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95FB3360-3A5C-49F0-BB3F-9AE21E7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5505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F0605-656A-481D-8BC2-75E30F7D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Some Tree Structures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B130EDAB-6879-4DD6-8DCE-8232A8B0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4038600"/>
            <a:ext cx="28098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>
            <a:extLst>
              <a:ext uri="{FF2B5EF4-FFF2-40B4-BE49-F238E27FC236}">
                <a16:creationId xmlns:a16="http://schemas.microsoft.com/office/drawing/2014/main" id="{C3A9C611-5C69-4AE9-A559-AA5F6AFC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2956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957C8AD-E1BB-4767-86E5-637AC63B5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4495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83B0F7-344B-4699-9D86-643273B3C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805825C-C7F4-4791-8A55-5FED391C8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A binary tree is a tree with: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Nodes that have 0, 1 or 2 children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Children are distinguishable: left / right</a:t>
            </a:r>
          </a:p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Some binary trees:</a:t>
            </a:r>
          </a:p>
          <a:p>
            <a:pPr lvl="1">
              <a:buFont typeface="Wingdings" charset="0"/>
              <a:buChar char="ü"/>
              <a:defRPr/>
            </a:pPr>
            <a:endParaRPr lang="en-US" dirty="0">
              <a:ea typeface="+mn-ea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3D5AEF5-F28D-4707-A3C6-C04C56E0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275590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7">
            <a:extLst>
              <a:ext uri="{FF2B5EF4-FFF2-40B4-BE49-F238E27FC236}">
                <a16:creationId xmlns:a16="http://schemas.microsoft.com/office/drawing/2014/main" id="{E55B9D74-AAAE-43D1-ADAB-83E79BF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71900"/>
            <a:ext cx="30607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7EA903A-9BAB-4702-B983-0DEF0E6D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3771900"/>
            <a:ext cx="25781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7289B49-584A-49D0-980C-0FF6DAE2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Tree Terminology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D8FA-45F1-4750-A4C0-BF3B6130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4114800" cy="45720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Char char="Ø"/>
              <a:defRPr/>
            </a:pPr>
            <a:r>
              <a:rPr lang="en-US" sz="2400" dirty="0"/>
              <a:t>Nodes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Root / leaf / internal nodes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Node Degree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Tree </a:t>
            </a:r>
            <a:r>
              <a:rPr lang="en-US" sz="2000" dirty="0" err="1"/>
              <a:t>Arity</a:t>
            </a:r>
            <a:endParaRPr lang="en-US" sz="2000" dirty="0"/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Edges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Ancestors / Descendants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sz="1600" dirty="0"/>
              <a:t>Parents / children / siblings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Paths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Path / path length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sz="2000" dirty="0"/>
              <a:t>Node depth / Node level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Tree height / Tree width</a:t>
            </a:r>
          </a:p>
          <a:p>
            <a:pPr>
              <a:buFont typeface="Wingdings" charset="0"/>
              <a:buChar char="Ø"/>
              <a:defRPr/>
            </a:pPr>
            <a:r>
              <a:rPr lang="en-US" sz="2400" dirty="0"/>
              <a:t>Full / Complete Tree</a:t>
            </a:r>
          </a:p>
          <a:p>
            <a:pPr>
              <a:buFont typeface="Wingdings" charset="0"/>
              <a:buChar char="Ø"/>
              <a:defRPr/>
            </a:pPr>
            <a:endParaRPr lang="en-US" dirty="0"/>
          </a:p>
        </p:txBody>
      </p:sp>
      <p:grpSp>
        <p:nvGrpSpPr>
          <p:cNvPr id="10244" name="Group 15">
            <a:extLst>
              <a:ext uri="{FF2B5EF4-FFF2-40B4-BE49-F238E27FC236}">
                <a16:creationId xmlns:a16="http://schemas.microsoft.com/office/drawing/2014/main" id="{47EE688B-8965-4D1A-A5F9-C4D515BE314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0245" name="Picture 4">
              <a:extLst>
                <a:ext uri="{FF2B5EF4-FFF2-40B4-BE49-F238E27FC236}">
                  <a16:creationId xmlns:a16="http://schemas.microsoft.com/office/drawing/2014/main" id="{1D528C7D-5B1E-411E-8F09-7B829DE04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8FC9BEBF-81A4-4FD9-AE31-D72DBE38E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31D6B068-5202-424A-A1B5-FCEBFA180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C435AB1A-F0CB-4746-993E-DBD15FE09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7910BFF0-BF70-44DE-97E2-4D477B7A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21D9BC5C-CE3E-4038-8C6D-4E7FD4D9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AD9C994C-5767-459A-BB76-22E7CD64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B7AD666-737A-4909-A5F6-72BA722FA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C519B8EA-E296-4B10-B26B-567E6786E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0254" name="Text Box 13">
              <a:extLst>
                <a:ext uri="{FF2B5EF4-FFF2-40B4-BE49-F238E27FC236}">
                  <a16:creationId xmlns:a16="http://schemas.microsoft.com/office/drawing/2014/main" id="{E5C2813A-2479-4091-AA66-0E346D738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0255" name="Text Box 14">
              <a:extLst>
                <a:ext uri="{FF2B5EF4-FFF2-40B4-BE49-F238E27FC236}">
                  <a16:creationId xmlns:a16="http://schemas.microsoft.com/office/drawing/2014/main" id="{B4F13D00-2FA5-4018-8111-6EA04195B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99E4EF7-13F6-45E3-8DA3-01522A11B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Recursive View of Binary 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1B1608D-E300-4DD8-ADE7-A1FD42F2C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>
                <a:ea typeface="+mn-ea"/>
              </a:rPr>
              <a:t>Binary trees have a recursive structure.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>
                <a:ea typeface="+mn-ea"/>
              </a:rPr>
              <a:t>For any node in the tree, its left and right children (if any) are the root of a smaller binary tree.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3107F5D0-6497-4284-A50A-BD1BA88A19AC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3500438"/>
            <a:ext cx="3060700" cy="2628900"/>
            <a:chOff x="3552" y="1632"/>
            <a:chExt cx="1928" cy="1656"/>
          </a:xfrm>
        </p:grpSpPr>
        <p:pic>
          <p:nvPicPr>
            <p:cNvPr id="14345" name="Picture 5">
              <a:extLst>
                <a:ext uri="{FF2B5EF4-FFF2-40B4-BE49-F238E27FC236}">
                  <a16:creationId xmlns:a16="http://schemas.microsoft.com/office/drawing/2014/main" id="{86104C75-183D-4091-97FB-EDC8E07329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6">
              <a:extLst>
                <a:ext uri="{FF2B5EF4-FFF2-40B4-BE49-F238E27FC236}">
                  <a16:creationId xmlns:a16="http://schemas.microsoft.com/office/drawing/2014/main" id="{70EA8182-B382-4262-B365-CFC788EA4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4347" name="Text Box 7">
              <a:extLst>
                <a:ext uri="{FF2B5EF4-FFF2-40B4-BE49-F238E27FC236}">
                  <a16:creationId xmlns:a16="http://schemas.microsoft.com/office/drawing/2014/main" id="{819CA710-0EE6-4880-8B7A-ABB1C34D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4348" name="Text Box 8">
              <a:extLst>
                <a:ext uri="{FF2B5EF4-FFF2-40B4-BE49-F238E27FC236}">
                  <a16:creationId xmlns:a16="http://schemas.microsoft.com/office/drawing/2014/main" id="{D85F7013-27A9-4B9E-AD00-4DDB32BB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C8E1506F-2028-4978-9A41-9812564A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BDFD1534-A895-49CA-81DD-23DF78566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4351" name="Text Box 11">
              <a:extLst>
                <a:ext uri="{FF2B5EF4-FFF2-40B4-BE49-F238E27FC236}">
                  <a16:creationId xmlns:a16="http://schemas.microsoft.com/office/drawing/2014/main" id="{515BBA7F-4F91-46F5-A92D-D2DB445F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4352" name="Text Box 12">
              <a:extLst>
                <a:ext uri="{FF2B5EF4-FFF2-40B4-BE49-F238E27FC236}">
                  <a16:creationId xmlns:a16="http://schemas.microsoft.com/office/drawing/2014/main" id="{AE8EED9F-4EC6-4856-B7E7-DB55D5453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4353" name="Text Box 13">
              <a:extLst>
                <a:ext uri="{FF2B5EF4-FFF2-40B4-BE49-F238E27FC236}">
                  <a16:creationId xmlns:a16="http://schemas.microsoft.com/office/drawing/2014/main" id="{EC5C044D-FDC4-46B7-98A9-EBA16FB7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4354" name="Text Box 14">
              <a:extLst>
                <a:ext uri="{FF2B5EF4-FFF2-40B4-BE49-F238E27FC236}">
                  <a16:creationId xmlns:a16="http://schemas.microsoft.com/office/drawing/2014/main" id="{DE8DFDBE-77CB-4752-B4F3-3FE99FEB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4355" name="Text Box 15">
              <a:extLst>
                <a:ext uri="{FF2B5EF4-FFF2-40B4-BE49-F238E27FC236}">
                  <a16:creationId xmlns:a16="http://schemas.microsoft.com/office/drawing/2014/main" id="{1E52F77F-BE12-490A-BB2B-54B21B003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  <p:sp>
        <p:nvSpPr>
          <p:cNvPr id="90128" name="Freeform 16">
            <a:extLst>
              <a:ext uri="{FF2B5EF4-FFF2-40B4-BE49-F238E27FC236}">
                <a16:creationId xmlns:a16="http://schemas.microsoft.com/office/drawing/2014/main" id="{C0456D6F-8EF9-42EA-AE01-795075EFAE30}"/>
              </a:ext>
            </a:extLst>
          </p:cNvPr>
          <p:cNvSpPr>
            <a:spLocks/>
          </p:cNvSpPr>
          <p:nvPr/>
        </p:nvSpPr>
        <p:spPr bwMode="auto">
          <a:xfrm>
            <a:off x="4505325" y="3836988"/>
            <a:ext cx="1866900" cy="2487612"/>
          </a:xfrm>
          <a:custGeom>
            <a:avLst/>
            <a:gdLst>
              <a:gd name="T0" fmla="*/ 696913 w 1176"/>
              <a:gd name="T1" fmla="*/ 385762 h 1567"/>
              <a:gd name="T2" fmla="*/ 130175 w 1176"/>
              <a:gd name="T3" fmla="*/ 1431925 h 1567"/>
              <a:gd name="T4" fmla="*/ 42863 w 1176"/>
              <a:gd name="T5" fmla="*/ 1998662 h 1567"/>
              <a:gd name="T6" fmla="*/ 390525 w 1176"/>
              <a:gd name="T7" fmla="*/ 2406650 h 1567"/>
              <a:gd name="T8" fmla="*/ 1527175 w 1176"/>
              <a:gd name="T9" fmla="*/ 2359025 h 1567"/>
              <a:gd name="T10" fmla="*/ 1839913 w 1176"/>
              <a:gd name="T11" fmla="*/ 1636712 h 1567"/>
              <a:gd name="T12" fmla="*/ 1685925 w 1176"/>
              <a:gd name="T13" fmla="*/ 654050 h 1567"/>
              <a:gd name="T14" fmla="*/ 1228725 w 1176"/>
              <a:gd name="T15" fmla="*/ 44450 h 1567"/>
              <a:gd name="T16" fmla="*/ 696913 w 1176"/>
              <a:gd name="T17" fmla="*/ 385762 h 15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76" h="1567">
                <a:moveTo>
                  <a:pt x="439" y="243"/>
                </a:moveTo>
                <a:cubicBezTo>
                  <a:pt x="324" y="389"/>
                  <a:pt x="151" y="733"/>
                  <a:pt x="82" y="902"/>
                </a:cubicBezTo>
                <a:cubicBezTo>
                  <a:pt x="13" y="1071"/>
                  <a:pt x="0" y="1157"/>
                  <a:pt x="27" y="1259"/>
                </a:cubicBezTo>
                <a:cubicBezTo>
                  <a:pt x="54" y="1361"/>
                  <a:pt x="90" y="1478"/>
                  <a:pt x="246" y="1516"/>
                </a:cubicBezTo>
                <a:cubicBezTo>
                  <a:pt x="402" y="1554"/>
                  <a:pt x="810" y="1567"/>
                  <a:pt x="962" y="1486"/>
                </a:cubicBezTo>
                <a:cubicBezTo>
                  <a:pt x="1114" y="1405"/>
                  <a:pt x="1142" y="1210"/>
                  <a:pt x="1159" y="1031"/>
                </a:cubicBezTo>
                <a:cubicBezTo>
                  <a:pt x="1176" y="852"/>
                  <a:pt x="1126" y="579"/>
                  <a:pt x="1062" y="412"/>
                </a:cubicBezTo>
                <a:cubicBezTo>
                  <a:pt x="998" y="245"/>
                  <a:pt x="878" y="56"/>
                  <a:pt x="774" y="28"/>
                </a:cubicBezTo>
                <a:cubicBezTo>
                  <a:pt x="670" y="0"/>
                  <a:pt x="554" y="97"/>
                  <a:pt x="439" y="243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26606EA7-B536-48BA-BB37-38FED7C8E13A}"/>
              </a:ext>
            </a:extLst>
          </p:cNvPr>
          <p:cNvSpPr>
            <a:spLocks/>
          </p:cNvSpPr>
          <p:nvPr/>
        </p:nvSpPr>
        <p:spPr bwMode="auto">
          <a:xfrm>
            <a:off x="6345239" y="3886200"/>
            <a:ext cx="1533525" cy="1562100"/>
          </a:xfrm>
          <a:custGeom>
            <a:avLst/>
            <a:gdLst>
              <a:gd name="T0" fmla="*/ 371475 w 966"/>
              <a:gd name="T1" fmla="*/ 209550 h 984"/>
              <a:gd name="T2" fmla="*/ 74613 w 966"/>
              <a:gd name="T3" fmla="*/ 833438 h 984"/>
              <a:gd name="T4" fmla="*/ 215900 w 966"/>
              <a:gd name="T5" fmla="*/ 1479550 h 984"/>
              <a:gd name="T6" fmla="*/ 1368425 w 966"/>
              <a:gd name="T7" fmla="*/ 1333500 h 984"/>
              <a:gd name="T8" fmla="*/ 1211263 w 966"/>
              <a:gd name="T9" fmla="*/ 415925 h 984"/>
              <a:gd name="T10" fmla="*/ 850900 w 966"/>
              <a:gd name="T11" fmla="*/ 34925 h 984"/>
              <a:gd name="T12" fmla="*/ 371475 w 966"/>
              <a:gd name="T13" fmla="*/ 20955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6" h="984">
                <a:moveTo>
                  <a:pt x="234" y="132"/>
                </a:moveTo>
                <a:cubicBezTo>
                  <a:pt x="138" y="220"/>
                  <a:pt x="63" y="392"/>
                  <a:pt x="47" y="525"/>
                </a:cubicBezTo>
                <a:cubicBezTo>
                  <a:pt x="31" y="658"/>
                  <a:pt x="0" y="880"/>
                  <a:pt x="136" y="932"/>
                </a:cubicBezTo>
                <a:cubicBezTo>
                  <a:pt x="272" y="984"/>
                  <a:pt x="758" y="952"/>
                  <a:pt x="862" y="840"/>
                </a:cubicBezTo>
                <a:cubicBezTo>
                  <a:pt x="966" y="728"/>
                  <a:pt x="817" y="398"/>
                  <a:pt x="763" y="262"/>
                </a:cubicBezTo>
                <a:cubicBezTo>
                  <a:pt x="709" y="126"/>
                  <a:pt x="624" y="44"/>
                  <a:pt x="536" y="22"/>
                </a:cubicBezTo>
                <a:cubicBezTo>
                  <a:pt x="448" y="0"/>
                  <a:pt x="297" y="109"/>
                  <a:pt x="234" y="132"/>
                </a:cubicBez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 Box 18">
            <a:extLst>
              <a:ext uri="{FF2B5EF4-FFF2-40B4-BE49-F238E27FC236}">
                <a16:creationId xmlns:a16="http://schemas.microsoft.com/office/drawing/2014/main" id="{D7E5CE4C-6E85-4F00-BCE2-04170C14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47" y="4486703"/>
            <a:ext cx="16610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left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  <p:sp>
        <p:nvSpPr>
          <p:cNvPr id="14344" name="Text Box 19">
            <a:extLst>
              <a:ext uri="{FF2B5EF4-FFF2-40B4-BE49-F238E27FC236}">
                <a16:creationId xmlns:a16="http://schemas.microsoft.com/office/drawing/2014/main" id="{486E0734-6F58-4C14-B46B-3E9A013B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481" y="3953303"/>
            <a:ext cx="1832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8960B1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87EB2"/>
              </a:buClr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E58A88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47D70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8753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right sub-tree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of a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03FDF91-CA1C-41F7-ADDE-EF5411BDD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B9EC954-4DCC-4479-9A08-BEB65E18D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 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2292" name="Group 15">
            <a:extLst>
              <a:ext uri="{FF2B5EF4-FFF2-40B4-BE49-F238E27FC236}">
                <a16:creationId xmlns:a16="http://schemas.microsoft.com/office/drawing/2014/main" id="{7D44CDFF-F3A9-4956-8E55-2E7ED8AC19C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2293" name="Picture 4">
              <a:extLst>
                <a:ext uri="{FF2B5EF4-FFF2-40B4-BE49-F238E27FC236}">
                  <a16:creationId xmlns:a16="http://schemas.microsoft.com/office/drawing/2014/main" id="{05DB85DE-7E63-4A37-B5AB-494E131B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CD0F375C-14F1-40CA-A43F-95D303E06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2295" name="Text Box 6">
              <a:extLst>
                <a:ext uri="{FF2B5EF4-FFF2-40B4-BE49-F238E27FC236}">
                  <a16:creationId xmlns:a16="http://schemas.microsoft.com/office/drawing/2014/main" id="{259C4DB8-B2A7-4E45-B5CF-C73E8BBB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44185B04-0590-4376-A7F7-6D575987D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2297" name="Text Box 8">
              <a:extLst>
                <a:ext uri="{FF2B5EF4-FFF2-40B4-BE49-F238E27FC236}">
                  <a16:creationId xmlns:a16="http://schemas.microsoft.com/office/drawing/2014/main" id="{B549D225-081C-44A2-AFDA-3A9BCA25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B4294557-A152-4F88-B326-CBF9ADA44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EFA1AC7-AF3C-4D53-9273-BA01F506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EF74B920-1894-4948-8E2E-332E47129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2301" name="Text Box 12">
              <a:extLst>
                <a:ext uri="{FF2B5EF4-FFF2-40B4-BE49-F238E27FC236}">
                  <a16:creationId xmlns:a16="http://schemas.microsoft.com/office/drawing/2014/main" id="{18D63A03-C8E6-45A3-828F-332B40589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2302" name="Text Box 13">
              <a:extLst>
                <a:ext uri="{FF2B5EF4-FFF2-40B4-BE49-F238E27FC236}">
                  <a16:creationId xmlns:a16="http://schemas.microsoft.com/office/drawing/2014/main" id="{D80FF728-B98F-4E36-88FF-125C5DF19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EC3A3AAD-74CC-40D2-B70F-8919C9A8E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C307BDB-A5E4-49A2-92C7-1CD72CF5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Binary Tree Traversals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75F4B45-D7F0-418F-BFB2-E1EF4EBDD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8229600" cy="4572000"/>
          </a:xfrm>
        </p:spPr>
        <p:txBody>
          <a:bodyPr/>
          <a:lstStyle/>
          <a:p>
            <a:pP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Four ways to traverse a binary tree: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Level-order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Breadth-first 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c g f e d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j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Pre-order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Depth-first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a b g 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f j c e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In-order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g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b j f a e c d</a:t>
            </a:r>
          </a:p>
          <a:p>
            <a:pPr lvl="1">
              <a:buFont typeface="Wingdings" charset="0"/>
              <a:buChar char="ü"/>
              <a:defRPr/>
            </a:pPr>
            <a:r>
              <a:rPr lang="en-US" dirty="0">
                <a:ea typeface="+mn-ea"/>
              </a:rPr>
              <a:t>Post-order traversal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+mn-ea"/>
              </a:rPr>
              <a:t>h </a:t>
            </a:r>
            <a:r>
              <a:rPr lang="en-US" dirty="0" err="1">
                <a:ea typeface="+mn-ea"/>
              </a:rPr>
              <a:t>i</a:t>
            </a:r>
            <a:r>
              <a:rPr lang="en-US" dirty="0">
                <a:ea typeface="+mn-ea"/>
              </a:rPr>
              <a:t> g j f b e d c a</a:t>
            </a:r>
          </a:p>
          <a:p>
            <a:pPr marL="914400" lvl="2" indent="0">
              <a:buNone/>
              <a:defRPr/>
            </a:pPr>
            <a:endParaRPr lang="en-US" dirty="0">
              <a:ea typeface="+mn-ea"/>
            </a:endParaRPr>
          </a:p>
        </p:txBody>
      </p:sp>
      <p:grpSp>
        <p:nvGrpSpPr>
          <p:cNvPr id="16388" name="Group 15">
            <a:extLst>
              <a:ext uri="{FF2B5EF4-FFF2-40B4-BE49-F238E27FC236}">
                <a16:creationId xmlns:a16="http://schemas.microsoft.com/office/drawing/2014/main" id="{7D6D719F-4898-427E-BFA9-32D96824AFC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514600"/>
            <a:ext cx="3060700" cy="2628900"/>
            <a:chOff x="3552" y="1632"/>
            <a:chExt cx="1928" cy="1656"/>
          </a:xfrm>
        </p:grpSpPr>
        <p:pic>
          <p:nvPicPr>
            <p:cNvPr id="16389" name="Picture 4">
              <a:extLst>
                <a:ext uri="{FF2B5EF4-FFF2-40B4-BE49-F238E27FC236}">
                  <a16:creationId xmlns:a16="http://schemas.microsoft.com/office/drawing/2014/main" id="{E0401064-8706-47D2-94F3-C2F7392A7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632"/>
              <a:ext cx="1928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Text Box 5">
              <a:extLst>
                <a:ext uri="{FF2B5EF4-FFF2-40B4-BE49-F238E27FC236}">
                  <a16:creationId xmlns:a16="http://schemas.microsoft.com/office/drawing/2014/main" id="{B4AB9E1E-D8A0-4B16-BBB8-C37BF603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a</a:t>
              </a: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CDE3925C-E30A-48D2-85C1-26CBB4DF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b</a:t>
              </a:r>
            </a:p>
          </p:txBody>
        </p:sp>
        <p:sp>
          <p:nvSpPr>
            <p:cNvPr id="16392" name="Text Box 7">
              <a:extLst>
                <a:ext uri="{FF2B5EF4-FFF2-40B4-BE49-F238E27FC236}">
                  <a16:creationId xmlns:a16="http://schemas.microsoft.com/office/drawing/2014/main" id="{D5EE3DB6-10E6-44FF-95A9-FEB75B350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c</a:t>
              </a:r>
            </a:p>
          </p:txBody>
        </p:sp>
        <p:sp>
          <p:nvSpPr>
            <p:cNvPr id="16393" name="Text Box 8">
              <a:extLst>
                <a:ext uri="{FF2B5EF4-FFF2-40B4-BE49-F238E27FC236}">
                  <a16:creationId xmlns:a16="http://schemas.microsoft.com/office/drawing/2014/main" id="{480D1020-8CF4-4505-94E6-ED313FC1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d</a:t>
              </a:r>
            </a:p>
          </p:txBody>
        </p:sp>
        <p:sp>
          <p:nvSpPr>
            <p:cNvPr id="16394" name="Text Box 9">
              <a:extLst>
                <a:ext uri="{FF2B5EF4-FFF2-40B4-BE49-F238E27FC236}">
                  <a16:creationId xmlns:a16="http://schemas.microsoft.com/office/drawing/2014/main" id="{39FDA4E5-F55B-469A-9673-109866FF8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16395" name="Text Box 10">
              <a:extLst>
                <a:ext uri="{FF2B5EF4-FFF2-40B4-BE49-F238E27FC236}">
                  <a16:creationId xmlns:a16="http://schemas.microsoft.com/office/drawing/2014/main" id="{89E30796-D762-4DA9-87D7-AB30E850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44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f</a:t>
              </a:r>
            </a:p>
          </p:txBody>
        </p:sp>
        <p:sp>
          <p:nvSpPr>
            <p:cNvPr id="16396" name="Text Box 11">
              <a:extLst>
                <a:ext uri="{FF2B5EF4-FFF2-40B4-BE49-F238E27FC236}">
                  <a16:creationId xmlns:a16="http://schemas.microsoft.com/office/drawing/2014/main" id="{FB88B5F8-50A7-468A-BDB4-54A5E3D7B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4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g</a:t>
              </a:r>
            </a:p>
          </p:txBody>
        </p:sp>
        <p:sp>
          <p:nvSpPr>
            <p:cNvPr id="16397" name="Text Box 12">
              <a:extLst>
                <a:ext uri="{FF2B5EF4-FFF2-40B4-BE49-F238E27FC236}">
                  <a16:creationId xmlns:a16="http://schemas.microsoft.com/office/drawing/2014/main" id="{EEF1FA2E-F166-4079-B821-B9B55C911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h</a:t>
              </a:r>
            </a:p>
          </p:txBody>
        </p:sp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E991C411-7B86-4ACF-A9D9-EA3AE52F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i</a:t>
              </a:r>
            </a:p>
          </p:txBody>
        </p:sp>
        <p:sp>
          <p:nvSpPr>
            <p:cNvPr id="16399" name="Text Box 14">
              <a:extLst>
                <a:ext uri="{FF2B5EF4-FFF2-40B4-BE49-F238E27FC236}">
                  <a16:creationId xmlns:a16="http://schemas.microsoft.com/office/drawing/2014/main" id="{AA88732F-FEFA-4CB3-93D7-6D23D8819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97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8960B1"/>
                </a:buClr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87EB2"/>
                </a:buClr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E58A88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47D70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68753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/>
                <a:t>j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2B65-ED58-402F-ACA2-127D90BE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Tree Traversals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5BE19AB6-0CB0-4133-A6EA-1B0111633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526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7238-7717-4C3B-B336-FB74F94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BFE1-EAD5-40CB-A9DB-5A30AF17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node</a:t>
            </a:r>
          </a:p>
          <a:p>
            <a:r>
              <a:rPr lang="en-US" dirty="0"/>
              <a:t>If easy to remove, remove it</a:t>
            </a:r>
          </a:p>
          <a:p>
            <a:r>
              <a:rPr lang="en-US" dirty="0"/>
              <a:t>Otherwise, find easy to remove node</a:t>
            </a:r>
          </a:p>
          <a:p>
            <a:r>
              <a:rPr lang="en-US" dirty="0"/>
              <a:t>Swap original to that node and remove it</a:t>
            </a:r>
          </a:p>
        </p:txBody>
      </p:sp>
    </p:spTree>
    <p:extLst>
      <p:ext uri="{BB962C8B-B14F-4D97-AF65-F5344CB8AC3E}">
        <p14:creationId xmlns:p14="http://schemas.microsoft.com/office/powerpoint/2010/main" val="16398774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75BF-2AAA-4FC1-9315-CFDE6F3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6EF0-118B-49F5-B33D-EAB7FA77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Friday</a:t>
            </a:r>
          </a:p>
          <a:p>
            <a:r>
              <a:rPr lang="en-US" dirty="0"/>
              <a:t>No office hours today</a:t>
            </a:r>
          </a:p>
          <a:p>
            <a:r>
              <a:rPr lang="en-US" dirty="0"/>
              <a:t>Solutions posted for 3</a:t>
            </a:r>
          </a:p>
          <a:p>
            <a:r>
              <a:rPr lang="en-US" dirty="0"/>
              <a:t>Solutions posted for 4</a:t>
            </a:r>
          </a:p>
        </p:txBody>
      </p:sp>
    </p:spTree>
    <p:extLst>
      <p:ext uri="{BB962C8B-B14F-4D97-AF65-F5344CB8AC3E}">
        <p14:creationId xmlns:p14="http://schemas.microsoft.com/office/powerpoint/2010/main" val="140535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C869-1060-4791-B874-33407280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99BD-78DA-4E5C-9D97-3695F501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Simple/primitive data type</a:t>
            </a:r>
          </a:p>
          <a:p>
            <a:r>
              <a:rPr lang="en-US" dirty="0"/>
              <a:t>Aggregate/composite data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Abstract data type</a:t>
            </a:r>
          </a:p>
          <a:p>
            <a:pPr lvl="1"/>
            <a:r>
              <a:rPr lang="en-US" dirty="0"/>
              <a:t>Operations, but not implementation</a:t>
            </a:r>
          </a:p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Implementation of an abstract data type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247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7B1-172A-420F-A70D-F00F1C05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72A6-2E65-459C-AAC4-76203409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/>
              <a:t>Add, remove min, size</a:t>
            </a:r>
          </a:p>
        </p:txBody>
      </p:sp>
    </p:spTree>
    <p:extLst>
      <p:ext uri="{BB962C8B-B14F-4D97-AF65-F5344CB8AC3E}">
        <p14:creationId xmlns:p14="http://schemas.microsoft.com/office/powerpoint/2010/main" val="2947655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79-04A4-4CA7-B06B-2866903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3B4E-4FE1-4778-A6D8-EB5DCE8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 list</a:t>
            </a:r>
          </a:p>
        </p:txBody>
      </p:sp>
    </p:spTree>
    <p:extLst>
      <p:ext uri="{BB962C8B-B14F-4D97-AF65-F5344CB8AC3E}">
        <p14:creationId xmlns:p14="http://schemas.microsoft.com/office/powerpoint/2010/main" val="23857885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F8FE-19F3-4E51-A636-B41E431B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B4366B-7749-4DBB-B8AD-C2D27D082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19243"/>
              </p:ext>
            </p:extLst>
          </p:nvPr>
        </p:nvGraphicFramePr>
        <p:xfrm>
          <a:off x="1971675" y="1690688"/>
          <a:ext cx="7134225" cy="371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669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C4BA-0F25-4B9D-A17D-341D3727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AE1B-C67C-45E9-B25F-AFDB4FAF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Heap property</a:t>
            </a:r>
          </a:p>
        </p:txBody>
      </p:sp>
    </p:spTree>
    <p:extLst>
      <p:ext uri="{BB962C8B-B14F-4D97-AF65-F5344CB8AC3E}">
        <p14:creationId xmlns:p14="http://schemas.microsoft.com/office/powerpoint/2010/main" val="34304246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B599-C4AD-4A5A-8240-878EEA32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26640B-B2EC-485E-80F7-22E01C5F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5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729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4B12-DB81-4CD2-B006-7D8DE282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C19708-D349-4AD2-8076-2922434FC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1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02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ircuits">
  <a:themeElements>
    <a:clrScheme name="Circui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rcuits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Circ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ui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ui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3135</Words>
  <Application>Microsoft Office PowerPoint</Application>
  <PresentationFormat>Widescreen</PresentationFormat>
  <Paragraphs>676</Paragraphs>
  <Slides>95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Times</vt:lpstr>
      <vt:lpstr>Webdings</vt:lpstr>
      <vt:lpstr>Wingdings</vt:lpstr>
      <vt:lpstr>Office Theme</vt:lpstr>
      <vt:lpstr>Circuits</vt:lpstr>
      <vt:lpstr>1_Circuits</vt:lpstr>
      <vt:lpstr>PowerPoint Presentation</vt:lpstr>
      <vt:lpstr>PowerPoint Presentation</vt:lpstr>
      <vt:lpstr>The Last Programming Class You Will Ever Take</vt:lpstr>
      <vt:lpstr>Computer examples</vt:lpstr>
      <vt:lpstr>Problem solving</vt:lpstr>
      <vt:lpstr>Course goals:</vt:lpstr>
      <vt:lpstr>Asymptotic performance analysis</vt:lpstr>
      <vt:lpstr>Problem solving skills</vt:lpstr>
      <vt:lpstr>Terminology</vt:lpstr>
      <vt:lpstr>Demo github </vt:lpstr>
      <vt:lpstr>PowerPoint Presentation</vt:lpstr>
      <vt:lpstr>PowerPoint Presentation</vt:lpstr>
      <vt:lpstr>PowerPoint Presentation</vt:lpstr>
      <vt:lpstr>Physical examples</vt:lpstr>
      <vt:lpstr>Recursion</vt:lpstr>
      <vt:lpstr>CountX</vt:lpstr>
      <vt:lpstr>Important recursive algorithms</vt:lpstr>
      <vt:lpstr>Permutations</vt:lpstr>
      <vt:lpstr>Identicons</vt:lpstr>
      <vt:lpstr>Subsets</vt:lpstr>
      <vt:lpstr>Combinations</vt:lpstr>
      <vt:lpstr>Recursive backtracking</vt:lpstr>
      <vt:lpstr>Homework</vt:lpstr>
      <vt:lpstr>PowerPoint Presentation</vt:lpstr>
      <vt:lpstr>Maze</vt:lpstr>
      <vt:lpstr>N queens</vt:lpstr>
      <vt:lpstr>Sudoku</vt:lpstr>
      <vt:lpstr>Split array</vt:lpstr>
      <vt:lpstr>Split array</vt:lpstr>
      <vt:lpstr>How can we find actual numbers?</vt:lpstr>
      <vt:lpstr>PowerPoint Presentation</vt:lpstr>
      <vt:lpstr>Goals for today</vt:lpstr>
      <vt:lpstr>How to measure the speed of an algorithm</vt:lpstr>
      <vt:lpstr>Iterative Algorithms Process</vt:lpstr>
      <vt:lpstr>Double array entries</vt:lpstr>
      <vt:lpstr>Spreadsheet demo</vt:lpstr>
      <vt:lpstr>Common Functions for Growth Rate</vt:lpstr>
      <vt:lpstr>Things we use big-O (or Ω or Θ) for</vt:lpstr>
      <vt:lpstr>Formal Asymptotic Bound Definitions</vt:lpstr>
      <vt:lpstr>PowerPoint Presentation</vt:lpstr>
      <vt:lpstr>Asymptotic Bound Simplification</vt:lpstr>
      <vt:lpstr>Priestley lecture (Wednesday 7pm, ATS)</vt:lpstr>
      <vt:lpstr>Just wing it method</vt:lpstr>
      <vt:lpstr>More examples</vt:lpstr>
      <vt:lpstr>Actual Iterative Algorithms Process</vt:lpstr>
      <vt:lpstr>Best case and worst case discussion</vt:lpstr>
      <vt:lpstr>Upper triangular sum</vt:lpstr>
      <vt:lpstr>PowerPoint Presentation</vt:lpstr>
      <vt:lpstr>Summation </vt:lpstr>
      <vt:lpstr>Homework</vt:lpstr>
      <vt:lpstr>Average case</vt:lpstr>
      <vt:lpstr>Average</vt:lpstr>
      <vt:lpstr>Function vs Algorithm vs Case vs Problem</vt:lpstr>
      <vt:lpstr>Analyzing recursive methods</vt:lpstr>
      <vt:lpstr>Inheritance, Interface, Generic</vt:lpstr>
      <vt:lpstr>Talk tomorrow</vt:lpstr>
      <vt:lpstr>PowerPoint Presentation</vt:lpstr>
      <vt:lpstr>List232</vt:lpstr>
      <vt:lpstr>Add options </vt:lpstr>
      <vt:lpstr>Add options</vt:lpstr>
      <vt:lpstr>Add options</vt:lpstr>
      <vt:lpstr>Quantum Supremacy</vt:lpstr>
      <vt:lpstr>Lab grading</vt:lpstr>
      <vt:lpstr>Linked list</vt:lpstr>
      <vt:lpstr>Doubly Linked List Operations</vt:lpstr>
      <vt:lpstr>Doubly Linked List Operations</vt:lpstr>
      <vt:lpstr>Doubly Linked List Operations</vt:lpstr>
      <vt:lpstr>Doubly Linked List Operations</vt:lpstr>
      <vt:lpstr>Linked list</vt:lpstr>
      <vt:lpstr>Linear search</vt:lpstr>
      <vt:lpstr>Iterators</vt:lpstr>
      <vt:lpstr>Self driving trash can</vt:lpstr>
      <vt:lpstr>PowerPoint Presentation</vt:lpstr>
      <vt:lpstr>PowerPoint Presentation</vt:lpstr>
      <vt:lpstr>PowerPoint Presentation</vt:lpstr>
      <vt:lpstr>Implementing stack with list</vt:lpstr>
      <vt:lpstr>Concurrent modification</vt:lpstr>
      <vt:lpstr>Maze lab</vt:lpstr>
      <vt:lpstr>PowerPoint Presentation</vt:lpstr>
      <vt:lpstr>PowerPoint Presentation</vt:lpstr>
      <vt:lpstr>Some Tree Structures</vt:lpstr>
      <vt:lpstr>Binary Trees</vt:lpstr>
      <vt:lpstr>Tree Terminology</vt:lpstr>
      <vt:lpstr>Recursive View of Binary Trees</vt:lpstr>
      <vt:lpstr>Binary Tree Traversals</vt:lpstr>
      <vt:lpstr>Binary Tree Traversals</vt:lpstr>
      <vt:lpstr>Binary Tree Traversals</vt:lpstr>
      <vt:lpstr>Removal</vt:lpstr>
      <vt:lpstr>stuff</vt:lpstr>
      <vt:lpstr>Priority Queue Abstract Data Type</vt:lpstr>
      <vt:lpstr>Implementing priority queue</vt:lpstr>
      <vt:lpstr>Binary tree</vt:lpstr>
      <vt:lpstr>Binary tree priority queue</vt:lpstr>
      <vt:lpstr>add</vt:lpstr>
      <vt:lpstr>Remove 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8</cp:revision>
  <dcterms:created xsi:type="dcterms:W3CDTF">2019-10-04T14:20:04Z</dcterms:created>
  <dcterms:modified xsi:type="dcterms:W3CDTF">2019-10-14T14:22:58Z</dcterms:modified>
</cp:coreProperties>
</file>