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9EAD-3719-8EA5-174A-40CD1A92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EBC47-46B8-0E16-F42F-F56AA9098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DCB-2A41-77EB-B458-D9721277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2C68-4E32-73AC-0B56-B0D175AF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5042-0E66-5501-64BD-1C02A7FC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90F-D18C-D49B-5126-0A504B34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4CCFB-32FB-C39E-158B-DEAF833C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EDE2-30E3-8389-B45F-D7DB406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5334-44F9-F854-F9DD-63B1781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FB5C-24A6-AD76-C1AB-8B6E5DD3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7EC79-AFF3-F195-134A-F6C49BF7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567AE-98F0-8BA1-5E30-83E06AF9D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07F7-D434-D2E6-65B2-8F2AF29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39E37-9660-B51B-A2C9-A260AA45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284F-8D98-A340-23C3-B0F8AA1D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D903-FC13-2CD8-2AEF-F3C02CF5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5447-44F3-3BC3-C538-EAAB7989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BCDE-FA13-4AE1-DEA8-67ACAB33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8782-F633-51FC-0364-FC2D1EA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3D1D-294B-E210-077A-8251CD09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1302-E7C8-AC76-3321-0AA3F37E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6BCC-1A71-AE71-EAC6-6D8CE79A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68AC-9B5C-4F36-F8D9-AA63F1A2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05C2-F982-1EF1-9B55-FE93E02E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3608-85A6-9D68-6D73-F5EC0ABD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1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D79A-EF31-7D31-EC27-C9E4C625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AE32-875F-993F-807B-C58A1A3D7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59ED7-1D4C-34D2-306A-08FD8BA0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7557-9F6D-CE7C-D0C1-A9EADEF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E014E-4A99-C8B7-59ED-1F0CBC4C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DC98-84F8-D60F-5A5A-B67E3DBC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8B83-7FB4-765F-06CD-2878C502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1506-175E-69A1-5E60-B1EC7B8D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A0684-BEFE-26CC-018A-B11DF98F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86FB-DC34-3124-DEBC-F6607E19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C8D12-CF84-A540-C759-5BB617534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B1C1A-C556-12EE-854E-AE45186C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A186E-C244-ECBC-B6A1-71FF7B0E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318E-5416-2F22-4CC7-04CB893D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75C4-DDA4-22D6-2A4E-B4819DA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7E4E5-B392-0C6D-0665-A51B72C0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8C890-8AB5-BD92-B46C-CAB0DCC7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76B9D-E06C-0468-D544-08A18449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5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9C884-BAA3-1033-9632-61E6E735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2606-74CF-2DE4-CA83-19BFCDC2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D61-03D2-223B-2DAE-3CB60F9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441-2970-D5DA-F788-BFD196DE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E247-2735-F11A-37A2-14D63F0F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7412-DA69-45B8-56F0-B4B56D5B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2FF8-A5D0-545C-CB5E-CFBA3917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F921D-977C-1DC1-CFB5-3D1B7BCC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2822-F4AD-DDC7-70D8-58876FB2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1ACA-2396-5D71-1B56-8CB8270A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77545-8F30-0ADB-C7BC-B0448A6CC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858A-A642-8A6C-14EF-9D9486D9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F95C-96A9-AD6A-8A95-1FA3C872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819C-E3AC-98F3-C64E-CF40EC3C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4BD0-AB49-705F-A065-1531A927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0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AE292-9A35-7EAB-4551-B5C060A7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D757-4E7A-22C5-363D-40FA829B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5D93-8F29-E089-62B9-365ACE6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6D27-8E12-4227-BB06-CEFCC2AFB483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5065-104D-6355-A7C4-49AB2C100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E8EF-B10B-8A1C-CD3D-4B060F81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9A5A-1431-49E5-BD87-2BA126F8D6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5E3D1-D5B7-92B9-4D34-5D7A8B05B8B3}"/>
              </a:ext>
            </a:extLst>
          </p:cNvPr>
          <p:cNvSpPr txBox="1"/>
          <p:nvPr/>
        </p:nvSpPr>
        <p:spPr>
          <a:xfrm>
            <a:off x="1121790" y="179109"/>
            <a:ext cx="10020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Machine Learning Model Deployment using Fast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4BB61-999F-4BFA-6E16-B4055283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18" y="4906652"/>
            <a:ext cx="4918082" cy="1772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C0085-9953-43D6-434A-989B57BE798E}"/>
              </a:ext>
            </a:extLst>
          </p:cNvPr>
          <p:cNvSpPr txBox="1"/>
          <p:nvPr/>
        </p:nvSpPr>
        <p:spPr>
          <a:xfrm>
            <a:off x="641023" y="1305017"/>
            <a:ext cx="10501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tutorial provides a complete workflow for creating a classification model using the Iris dataset, deploying it using </a:t>
            </a:r>
            <a:r>
              <a:rPr lang="en-US" dirty="0" err="1">
                <a:solidFill>
                  <a:srgbClr val="00B050"/>
                </a:solidFill>
              </a:rPr>
              <a:t>FastAPI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IN" dirty="0"/>
              <a:t>Step 1: Create Folder Structure (data, model, main.py, train.py and requirements.txt)</a:t>
            </a:r>
          </a:p>
          <a:p>
            <a:endParaRPr lang="en-IN" dirty="0"/>
          </a:p>
          <a:p>
            <a:r>
              <a:rPr lang="en-IN" dirty="0"/>
              <a:t>Step 2: Read csv file (folder: data)</a:t>
            </a:r>
          </a:p>
          <a:p>
            <a:endParaRPr lang="en-IN" dirty="0"/>
          </a:p>
          <a:p>
            <a:r>
              <a:rPr lang="en-IN" dirty="0"/>
              <a:t>Step 3: Train model (train.py: script to train the model)</a:t>
            </a:r>
          </a:p>
          <a:p>
            <a:endParaRPr lang="en-IN" dirty="0"/>
          </a:p>
          <a:p>
            <a:r>
              <a:rPr lang="en-IN" dirty="0"/>
              <a:t>Step 4: 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5E3D1-D5B7-92B9-4D34-5D7A8B05B8B3}"/>
              </a:ext>
            </a:extLst>
          </p:cNvPr>
          <p:cNvSpPr txBox="1"/>
          <p:nvPr/>
        </p:nvSpPr>
        <p:spPr>
          <a:xfrm>
            <a:off x="1121790" y="179109"/>
            <a:ext cx="10020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Machine Learning Model Deployment using Fast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4BB61-999F-4BFA-6E16-B4055283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18" y="4906652"/>
            <a:ext cx="4918082" cy="1772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C0085-9953-43D6-434A-989B57BE798E}"/>
              </a:ext>
            </a:extLst>
          </p:cNvPr>
          <p:cNvSpPr txBox="1"/>
          <p:nvPr/>
        </p:nvSpPr>
        <p:spPr>
          <a:xfrm>
            <a:off x="1352747" y="1500529"/>
            <a:ext cx="970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Folder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E9D52-F6FD-189E-4D4D-B2246961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74" y="2141552"/>
            <a:ext cx="6591871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Siddiqui</dc:creator>
  <cp:lastModifiedBy>Amir Siddiqui</cp:lastModifiedBy>
  <cp:revision>5</cp:revision>
  <dcterms:created xsi:type="dcterms:W3CDTF">2024-08-15T06:32:49Z</dcterms:created>
  <dcterms:modified xsi:type="dcterms:W3CDTF">2024-08-15T07:14:42Z</dcterms:modified>
</cp:coreProperties>
</file>