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1"/>
    <p:restoredTop sz="96327"/>
  </p:normalViewPr>
  <p:slideViewPr>
    <p:cSldViewPr snapToGrid="0">
      <p:cViewPr varScale="1">
        <p:scale>
          <a:sx n="92" d="100"/>
          <a:sy n="92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8568-0330-8B73-9DEC-1C237B1C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988C-FA89-4462-7F96-112383599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2BDA-19DA-A3FA-74B7-3303A0DE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A4AD-056A-4E59-3C88-6555B29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D87C-D143-DCC9-3363-F7E7DC86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CE5-20C1-42F7-BA8A-40E7CE6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E14C3-9A3A-4FF6-2C0C-E84B02C0B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FE8B-CB72-91F6-6D03-854AC051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89E1-EA2A-4C72-55F4-B5E6F55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FEA8-6064-1977-995F-2B34A9E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1D8BF-DFC0-1F79-7C07-9D2E3B3F4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8985E-55C0-6C48-6213-5509DCFE7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C842-78F1-1780-3B76-706763E2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1F95-425C-6BD5-4030-D6C0EE8C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4986-05EC-E1BD-08A8-6DB59AF8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A275-C4D0-AAAD-F3C2-5F5C1D00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FC3C-8318-D48A-77DC-B6A98455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1C99-ABBC-E064-694A-1E73191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B0C4-C491-8A3A-0C0F-52D8A96F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D775-E065-81B5-D54B-DF0C1F9E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A890-EDC1-A14F-ADCB-C65D3027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A366-4BA4-732D-F6AF-9F5C8B37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512F-68B2-05FD-F405-C9AEE521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6D43-6129-872C-B6A1-10477B4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E7B9-82D7-9DC5-39CF-645359C6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9D3-9764-DCE2-7CBB-80FEC71B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F3EF-23DB-F4E0-5441-63261C63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74003-A755-B7EB-00AD-2071A9FB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6C8A4-8132-3610-4027-0730D9F0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3344-F61F-21D0-2C41-059A99E3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ED4FD-7F18-FBD1-1024-D97BD78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A3AE-5246-88C5-2FD7-FE8744F2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DF528-715F-3F52-DD34-70D26F68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12CE-56B3-3B46-9AC9-55EE24E75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601DE-1EE7-0477-7CD6-FC663475E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300EB-2D58-C1D1-DE48-688F8FAB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9A5C-BACE-CE6F-0473-0FDB56C3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4C8CA-F755-5C23-5A76-D5DFB723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CE4D0-D4B3-518F-7D44-8DAEF79E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027D-F4ED-A4BC-1F0E-E00150E3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C60EC-4521-04F6-11A8-DA03484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5AD64-4513-D5B9-8244-AC8CABC1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84ECB-8A9B-07CA-7DEE-52A4E4F9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F4A26-A113-BFB7-CFB5-69F838D3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519BB-F85A-7294-F061-F2421D1F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EAA39-E378-C838-7817-E85960B7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5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F931-2672-2B6E-D2D4-59C6C93E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30D2-DF3F-EDED-B2FA-D2A1BF75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E947E-653E-C5B1-7AF5-2DB25BB6F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A0EF-1B25-2A8B-12BB-AC7A40AB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C3F39-9EB3-30BA-BF5E-31AE005C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1A3C-A422-E565-8B88-690BB915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5223-F53D-65AA-12AE-9736381D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677A9-C384-54CE-6371-AE14A451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94EC-C0DF-C69E-3740-A77C7525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F8D4-639E-EDC4-BAF3-188A58A1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7FD7-4AC2-2FE6-D0A1-763D3F99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7804-D292-FA95-5520-837AFAD2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F424A-0E66-800C-C321-9AA4C015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D8944-1CFA-9803-CBE2-D8D8221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305F-2DF4-716D-D904-C1CD8EC5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93CB-0313-564A-878B-06E5ABF3E706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50BF7-1EC5-51BD-257E-56500E80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BE2-F6F3-5E0A-24BF-FC63AB842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FEC8-7565-364E-B83C-E8DCCBC1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08BE-A284-CB85-0DE8-15364D6F3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35EB-AD46-CAD1-EA36-83E8FDE3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5625"/>
          </a:xfrm>
        </p:spPr>
        <p:txBody>
          <a:bodyPr/>
          <a:lstStyle/>
          <a:p>
            <a:r>
              <a:rPr lang="en-US" dirty="0"/>
              <a:t>three-episode scenario</a:t>
            </a:r>
          </a:p>
        </p:txBody>
      </p:sp>
    </p:spTree>
    <p:extLst>
      <p:ext uri="{BB962C8B-B14F-4D97-AF65-F5344CB8AC3E}">
        <p14:creationId xmlns:p14="http://schemas.microsoft.com/office/powerpoint/2010/main" val="27403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DDB-7BAB-8803-28D1-8EC32CDA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Three-episode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D4F66-D332-3E28-5DFE-6D4CE1799287}"/>
              </a:ext>
            </a:extLst>
          </p:cNvPr>
          <p:cNvCxnSpPr/>
          <p:nvPr/>
        </p:nvCxnSpPr>
        <p:spPr>
          <a:xfrm>
            <a:off x="1274619" y="1690688"/>
            <a:ext cx="0" cy="119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1A736-3BB7-446F-B17E-AA998C7FC851}"/>
              </a:ext>
            </a:extLst>
          </p:cNvPr>
          <p:cNvCxnSpPr/>
          <p:nvPr/>
        </p:nvCxnSpPr>
        <p:spPr>
          <a:xfrm>
            <a:off x="4405746" y="1690688"/>
            <a:ext cx="0" cy="119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1CF10-6BE7-D6E3-3AC9-CEA64715AA0A}"/>
              </a:ext>
            </a:extLst>
          </p:cNvPr>
          <p:cNvCxnSpPr/>
          <p:nvPr/>
        </p:nvCxnSpPr>
        <p:spPr>
          <a:xfrm>
            <a:off x="7813965" y="1634838"/>
            <a:ext cx="0" cy="119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2792A0-6BAA-4B6C-05B4-E761705401EA}"/>
              </a:ext>
            </a:extLst>
          </p:cNvPr>
          <p:cNvCxnSpPr/>
          <p:nvPr/>
        </p:nvCxnSpPr>
        <p:spPr>
          <a:xfrm>
            <a:off x="10945094" y="1634838"/>
            <a:ext cx="0" cy="119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017D2C-61D7-60F8-B470-8285273D0685}"/>
              </a:ext>
            </a:extLst>
          </p:cNvPr>
          <p:cNvSpPr txBox="1"/>
          <p:nvPr/>
        </p:nvSpPr>
        <p:spPr>
          <a:xfrm>
            <a:off x="2396836" y="2078182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CEF71-962C-7D76-510A-B59D68A01E17}"/>
              </a:ext>
            </a:extLst>
          </p:cNvPr>
          <p:cNvSpPr txBox="1"/>
          <p:nvPr/>
        </p:nvSpPr>
        <p:spPr>
          <a:xfrm>
            <a:off x="4998896" y="2045917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1+ Event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36D1B-43BB-BA67-950B-A9C776FBD559}"/>
              </a:ext>
            </a:extLst>
          </p:cNvPr>
          <p:cNvSpPr txBox="1"/>
          <p:nvPr/>
        </p:nvSpPr>
        <p:spPr>
          <a:xfrm>
            <a:off x="8512323" y="2045917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C4B74-D27E-4B85-026A-E6E5E03C3854}"/>
              </a:ext>
            </a:extLst>
          </p:cNvPr>
          <p:cNvSpPr txBox="1"/>
          <p:nvPr/>
        </p:nvSpPr>
        <p:spPr>
          <a:xfrm>
            <a:off x="819768" y="3181558"/>
            <a:ext cx="93217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calculate the distributions of the three episodes, we have p1,p2,p3.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Suppose the event signatures are E1,E2,E3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two scenarios are possible: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solving the first two equations for E1/E2, depending on whether p3 is closer to E1 or E2, we can decide the sequence of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915FA-D1F6-C282-0FCC-3B75AD97C167}"/>
              </a:ext>
            </a:extLst>
          </p:cNvPr>
          <p:cNvSpPr txBox="1"/>
          <p:nvPr/>
        </p:nvSpPr>
        <p:spPr>
          <a:xfrm>
            <a:off x="2338824" y="254705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399A5-18B3-A169-4B40-8ABE0623AEF2}"/>
              </a:ext>
            </a:extLst>
          </p:cNvPr>
          <p:cNvSpPr txBox="1"/>
          <p:nvPr/>
        </p:nvSpPr>
        <p:spPr>
          <a:xfrm>
            <a:off x="5235905" y="254705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C5F44-E997-67A2-E8E9-5802597E0605}"/>
              </a:ext>
            </a:extLst>
          </p:cNvPr>
          <p:cNvSpPr txBox="1"/>
          <p:nvPr/>
        </p:nvSpPr>
        <p:spPr>
          <a:xfrm>
            <a:off x="8452051" y="251284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3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405C6E3-A78A-F126-F602-F95FFAE45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4697"/>
              </p:ext>
            </p:extLst>
          </p:nvPr>
        </p:nvGraphicFramePr>
        <p:xfrm>
          <a:off x="1717086" y="4207742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1563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54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2 stopped after episode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1 stopped after episode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0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E1 = p1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0.5*E1 + 0.5*E2 = p2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E1 = p3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E1 = p1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0.5*E1 + 0.5*E2 = p2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E2 = p3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7726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82D351-3F9D-1578-BD0B-8561671C668D}"/>
              </a:ext>
            </a:extLst>
          </p:cNvPr>
          <p:cNvCxnSpPr/>
          <p:nvPr/>
        </p:nvCxnSpPr>
        <p:spPr>
          <a:xfrm>
            <a:off x="1274619" y="1911927"/>
            <a:ext cx="3131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49B363-A1A1-B58F-6A70-6D8D24F4F3D7}"/>
              </a:ext>
            </a:extLst>
          </p:cNvPr>
          <p:cNvCxnSpPr/>
          <p:nvPr/>
        </p:nvCxnSpPr>
        <p:spPr>
          <a:xfrm>
            <a:off x="4530436" y="1911927"/>
            <a:ext cx="3131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F7A749-AD8D-1385-E268-DB380EDEB9C6}"/>
              </a:ext>
            </a:extLst>
          </p:cNvPr>
          <p:cNvCxnSpPr/>
          <p:nvPr/>
        </p:nvCxnSpPr>
        <p:spPr>
          <a:xfrm>
            <a:off x="7813965" y="1907371"/>
            <a:ext cx="3131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6681-336F-BE1D-D486-D5763074C915}"/>
              </a:ext>
            </a:extLst>
          </p:cNvPr>
          <p:cNvSpPr txBox="1"/>
          <p:nvPr/>
        </p:nvSpPr>
        <p:spPr>
          <a:xfrm>
            <a:off x="4109030" y="14410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2E749-E528-97A4-872F-7634AA1F6D16}"/>
              </a:ext>
            </a:extLst>
          </p:cNvPr>
          <p:cNvSpPr txBox="1"/>
          <p:nvPr/>
        </p:nvSpPr>
        <p:spPr>
          <a:xfrm>
            <a:off x="7503395" y="13604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F0952-7C14-3EFD-5DFE-1BA230E65E3D}"/>
              </a:ext>
            </a:extLst>
          </p:cNvPr>
          <p:cNvSpPr txBox="1"/>
          <p:nvPr/>
        </p:nvSpPr>
        <p:spPr>
          <a:xfrm>
            <a:off x="1122221" y="140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96FE5-0A6A-350E-DDCA-D11E26D4B313}"/>
              </a:ext>
            </a:extLst>
          </p:cNvPr>
          <p:cNvSpPr txBox="1"/>
          <p:nvPr/>
        </p:nvSpPr>
        <p:spPr>
          <a:xfrm>
            <a:off x="10814632" y="1360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06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2102-9363-F312-A53D-CB7D6203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with CD-LDA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19FDE-FB69-6CAF-C769-EB8A75082537}"/>
                  </a:ext>
                </a:extLst>
              </p:cNvPr>
              <p:cNvSpPr txBox="1"/>
              <p:nvPr/>
            </p:nvSpPr>
            <p:spPr>
              <a:xfrm>
                <a:off x="838200" y="3165855"/>
                <a:ext cx="511925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𝑇𝑟𝑢𝑒𝐸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𝑇𝑟𝑢𝑒𝐸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Seems like the new algorithm does not perform as good with few points, but is faster than LDA.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19FDE-FB69-6CAF-C769-EB8A7508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5855"/>
                <a:ext cx="5119254" cy="830997"/>
              </a:xfrm>
              <a:prstGeom prst="rect">
                <a:avLst/>
              </a:prstGeom>
              <a:blipFill>
                <a:blip r:embed="rId2"/>
                <a:stretch>
                  <a:fillRect l="-2978" t="-30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5AE4DF2-B55F-4277-8573-FEAD9E4F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9307"/>
            <a:ext cx="4254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5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162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Event detection</vt:lpstr>
      <vt:lpstr>Three-episode problem</vt:lpstr>
      <vt:lpstr>Performance comparison with CD-LDA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detection</dc:title>
  <dc:creator>Satpathi, Siddhartha, Ph.D.</dc:creator>
  <cp:lastModifiedBy>Satpathi, Siddhartha, Ph.D.</cp:lastModifiedBy>
  <cp:revision>1</cp:revision>
  <dcterms:created xsi:type="dcterms:W3CDTF">2022-09-25T00:02:38Z</dcterms:created>
  <dcterms:modified xsi:type="dcterms:W3CDTF">2022-09-25T02:31:32Z</dcterms:modified>
</cp:coreProperties>
</file>