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Title:-</a:t>
            </a:r>
            <a:r>
              <a:rPr lang="en-US" altLang="en-US" sz="5400" b="1" cap="none" dirty="0">
                <a:ln>
                  <a:noFill/>
                </a:ln>
                <a:latin typeface="Algerian" panose="04020705040A02060702" pitchFamily="82" charset="0"/>
              </a:rPr>
              <a:t>Telecom Customer Churn Prediction</a:t>
            </a:r>
            <a:br>
              <a:rPr lang="en-US" altLang="en-US" sz="2700" b="1" cap="none" dirty="0">
                <a:ln>
                  <a:noFill/>
                </a:ln>
                <a:latin typeface="Algerian" panose="04020705040A02060702" pitchFamily="82" charset="0"/>
              </a:rPr>
            </a:br>
            <a:endParaRPr lang="en-US" sz="27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Subtitle</a:t>
            </a:r>
            <a:r>
              <a:rPr lang="en-US" dirty="0"/>
              <a:t>: Analyzing High-Value Customer Behavior to Predict and Manage Churn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Presented by: </a:t>
            </a:r>
            <a:r>
              <a:rPr lang="en-IN" dirty="0"/>
              <a:t>Siddharth prasad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AE052B2-91D6-8FC9-149E-A0808F72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Telecom Customer Churn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9D64-24FB-45D7-A4AA-E4A55B49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FAA9-8E0B-C525-0EE0-BEC4482C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Predict churn among high-value customers in the last month (September) based on the previous three months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Impact</a:t>
            </a:r>
            <a:r>
              <a:rPr lang="en-US" dirty="0"/>
              <a:t>: Proactively identify at-risk customers to reduce churn by offering retention incentives.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5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DFFC-2354-9E14-E914-12BEEFDB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Customer Lifecycle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2E01-9B85-DEDB-751A-CF56DC06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Phases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Good Phase</a:t>
            </a:r>
            <a:r>
              <a:rPr lang="en-US" dirty="0"/>
              <a:t>: First two months - customer satisfied.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 Phase</a:t>
            </a:r>
            <a:r>
              <a:rPr lang="en-US" dirty="0"/>
              <a:t>: Third month - potential signs of dissatisfaction.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Churn Phase</a:t>
            </a:r>
            <a:r>
              <a:rPr lang="en-US" dirty="0"/>
              <a:t>: Fourth month - no activity (defines churn).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 Tagging</a:t>
            </a:r>
            <a:r>
              <a:rPr lang="en-US" dirty="0"/>
              <a:t>: Defined customers as churned if no call or internet usage in the fourth month.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73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F5ED-7591-2029-677A-70299E29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AA060D-DA6B-5072-5482-A966B5D8A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Customer-level data for four months (June–September).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high-value customers (above 70th percentile recharge).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Tagged churners.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churn-phase columns (i.e., all columns ending in "_9").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6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2551-3C58-6F7C-299A-AE1C6F17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 Insights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23A1C5-48AC-FD93-6650-CC9105368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167922"/>
            <a:ext cx="10058400" cy="376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Rate Among High-Value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churn rate: ~8.6% of high-value customers churned.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Recharge Amount vs. Churn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with lower average recharges in the good phase show a higher churn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1259-E700-FDB2-086A-17365E5B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Model Selection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2AFEBF-D3B3-19E5-39CD-C560C49CD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2363033"/>
            <a:ext cx="108933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variables such 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avg_rech_amt_6_7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sz="1800" dirty="0"/>
              <a:t>average recharge in good phase) to capture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                                       behavior patterns</a:t>
            </a:r>
            <a:r>
              <a:rPr lang="en-US" sz="800" dirty="0"/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logistic regression for interpretability and to handle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with accuracy, F1-score, and AUC-ROC for churn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9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64-6F4D-B7B5-2EA1-A6A303DA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and Key Predictors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8F7A15-38A4-8BFF-6D46-C189E3B55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359750"/>
            <a:ext cx="10058400" cy="376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 Displays predictions vs. actuals.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AUC-ROC: Indicates model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Predictors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Recharge 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 recharge correlated with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call drop-off in the action phase increased churn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ED76-88C3-AF0B-0B9B-C54FE244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1DE9FA-F7F0-8D79-F0A5-9A4A8E5F8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359750"/>
            <a:ext cx="10058400" cy="376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Retention Efforts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customers with declining recharge behavior for proactive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call and internet usage drop-offs and intervene with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loyalty rewards and exclusive promotions in the action phase.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complaints to improve customer experience proactively.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0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210C-01E8-610C-3F3A-ADBD3A27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3CC2-4883-26EC-5559-9D7C620E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a predictive model for high-value customer churn.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Derived actionable insights to help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 Implement a pilot intervention plan and evaluate retention improvement over subsequent months.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895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{F85E477E-8F49-4A86-9DC6-6FBA7F61EF08}tf56160789_win32</Template>
  <TotalTime>9</TotalTime>
  <Words>406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Arial Unicode MS</vt:lpstr>
      <vt:lpstr>Bookman Old Style</vt:lpstr>
      <vt:lpstr>Calibri</vt:lpstr>
      <vt:lpstr>Franklin Gothic Book</vt:lpstr>
      <vt:lpstr>Custom</vt:lpstr>
      <vt:lpstr>Title:-Telecom Customer Churn Prediction </vt:lpstr>
      <vt:lpstr>Business Objective</vt:lpstr>
      <vt:lpstr>Understanding Customer Lifecycle Phases</vt:lpstr>
      <vt:lpstr>Data Preparation</vt:lpstr>
      <vt:lpstr>Exploratory Data Analysis (EDA) Insights</vt:lpstr>
      <vt:lpstr>Feature Engineering and Model Selection</vt:lpstr>
      <vt:lpstr>Model Results and Key Predictors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Prasad</dc:creator>
  <cp:lastModifiedBy>Siddharth Prasad</cp:lastModifiedBy>
  <cp:revision>1</cp:revision>
  <dcterms:created xsi:type="dcterms:W3CDTF">2024-10-28T07:07:30Z</dcterms:created>
  <dcterms:modified xsi:type="dcterms:W3CDTF">2024-10-28T07:16:34Z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