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8" name="Google Shape;145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0" name="Google Shape;1470;p2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2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3" name="Google Shape;1473;p2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1474" name="Google Shape;1474;p2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77" name="Google Shape;1477;p2"/>
          <p:cNvSpPr txBox="1"/>
          <p:nvPr>
            <p:ph type="ctrTitle"/>
          </p:nvPr>
        </p:nvSpPr>
        <p:spPr>
          <a:xfrm>
            <a:off x="1629103" y="2244830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Avenir"/>
              <a:buNone/>
              <a:defRPr b="0" sz="6800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2"/>
          <p:cNvSpPr txBox="1"/>
          <p:nvPr>
            <p:ph idx="1" type="subTitle"/>
          </p:nvPr>
        </p:nvSpPr>
        <p:spPr>
          <a:xfrm>
            <a:off x="1629101" y="4682062"/>
            <a:ext cx="893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9" name="Google Shape;1479;p2"/>
          <p:cNvSpPr txBox="1"/>
          <p:nvPr>
            <p:ph idx="10" type="dt"/>
          </p:nvPr>
        </p:nvSpPr>
        <p:spPr>
          <a:xfrm>
            <a:off x="5318760" y="1341256"/>
            <a:ext cx="15546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2"/>
          <p:cNvSpPr txBox="1"/>
          <p:nvPr>
            <p:ph idx="11" type="ftr"/>
          </p:nvPr>
        </p:nvSpPr>
        <p:spPr>
          <a:xfrm>
            <a:off x="1629100" y="5177408"/>
            <a:ext cx="5730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1" name="Google Shape;1481;p2"/>
          <p:cNvSpPr txBox="1"/>
          <p:nvPr>
            <p:ph idx="12" type="sldNum"/>
          </p:nvPr>
        </p:nvSpPr>
        <p:spPr>
          <a:xfrm>
            <a:off x="8606920" y="5177408"/>
            <a:ext cx="195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2"/>
          <p:cNvSpPr/>
          <p:nvPr/>
        </p:nvSpPr>
        <p:spPr>
          <a:xfrm>
            <a:off x="8119870" y="237744"/>
            <a:ext cx="3826500" cy="6382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2"/>
          <p:cNvSpPr/>
          <p:nvPr>
            <p:ph idx="2" type="pic"/>
          </p:nvPr>
        </p:nvSpPr>
        <p:spPr>
          <a:xfrm>
            <a:off x="228599" y="237744"/>
            <a:ext cx="7696200" cy="63825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562" name="Google Shape;1562;p12"/>
          <p:cNvSpPr txBox="1"/>
          <p:nvPr>
            <p:ph idx="10" type="dt"/>
          </p:nvPr>
        </p:nvSpPr>
        <p:spPr>
          <a:xfrm>
            <a:off x="5662337" y="6035040"/>
            <a:ext cx="2072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3" name="Google Shape;1563;p12"/>
          <p:cNvSpPr txBox="1"/>
          <p:nvPr>
            <p:ph idx="11" type="ftr"/>
          </p:nvPr>
        </p:nvSpPr>
        <p:spPr>
          <a:xfrm>
            <a:off x="612648" y="6035040"/>
            <a:ext cx="458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4" name="Google Shape;1564;p12"/>
          <p:cNvSpPr txBox="1"/>
          <p:nvPr>
            <p:ph idx="12" type="sldNum"/>
          </p:nvPr>
        </p:nvSpPr>
        <p:spPr>
          <a:xfrm>
            <a:off x="10396728" y="6035040"/>
            <a:ext cx="122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65" name="Google Shape;1565;p12"/>
          <p:cNvSpPr/>
          <p:nvPr/>
        </p:nvSpPr>
        <p:spPr>
          <a:xfrm>
            <a:off x="8254660" y="374904"/>
            <a:ext cx="3557100" cy="61083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2"/>
          <p:cNvSpPr txBox="1"/>
          <p:nvPr>
            <p:ph type="title"/>
          </p:nvPr>
        </p:nvSpPr>
        <p:spPr>
          <a:xfrm>
            <a:off x="8477250" y="603504"/>
            <a:ext cx="31449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7" name="Google Shape;1567;p12"/>
          <p:cNvSpPr txBox="1"/>
          <p:nvPr>
            <p:ph idx="1" type="body"/>
          </p:nvPr>
        </p:nvSpPr>
        <p:spPr>
          <a:xfrm>
            <a:off x="8477250" y="2386584"/>
            <a:ext cx="31449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13"/>
          <p:cNvSpPr txBox="1"/>
          <p:nvPr>
            <p:ph idx="1" type="body"/>
          </p:nvPr>
        </p:nvSpPr>
        <p:spPr>
          <a:xfrm rot="5400000">
            <a:off x="4171200" y="-1001280"/>
            <a:ext cx="38496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71" name="Google Shape;1571;p13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13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3" name="Google Shape;1573;p13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4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6" name="Google Shape;1576;p14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77" name="Google Shape;1577;p14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p14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9" name="Google Shape;1579;p14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4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94" name="Google Shape;1494;p4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4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4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5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5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5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4" name="Google Shape;1504;p6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6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6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7" name="Google Shape;1507;p6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1508" name="Google Shape;1508;p6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9" name="Google Shape;1509;p6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0" name="Google Shape;1510;p6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11" name="Google Shape;1511;p6"/>
          <p:cNvSpPr txBox="1"/>
          <p:nvPr>
            <p:ph type="ctrTitle"/>
          </p:nvPr>
        </p:nvSpPr>
        <p:spPr>
          <a:xfrm>
            <a:off x="1629103" y="2244830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b="0"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6"/>
          <p:cNvSpPr txBox="1"/>
          <p:nvPr>
            <p:ph idx="1" type="subTitle"/>
          </p:nvPr>
        </p:nvSpPr>
        <p:spPr>
          <a:xfrm>
            <a:off x="1629101" y="4682062"/>
            <a:ext cx="893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3" name="Google Shape;1513;p6"/>
          <p:cNvSpPr txBox="1"/>
          <p:nvPr>
            <p:ph idx="10" type="dt"/>
          </p:nvPr>
        </p:nvSpPr>
        <p:spPr>
          <a:xfrm>
            <a:off x="5318760" y="1341256"/>
            <a:ext cx="15546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4" name="Google Shape;1514;p6"/>
          <p:cNvSpPr txBox="1"/>
          <p:nvPr>
            <p:ph idx="11" type="ftr"/>
          </p:nvPr>
        </p:nvSpPr>
        <p:spPr>
          <a:xfrm>
            <a:off x="1629100" y="5177408"/>
            <a:ext cx="5730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p6"/>
          <p:cNvSpPr txBox="1"/>
          <p:nvPr>
            <p:ph idx="12" type="sldNum"/>
          </p:nvPr>
        </p:nvSpPr>
        <p:spPr>
          <a:xfrm>
            <a:off x="8606920" y="5177408"/>
            <a:ext cx="195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8" name="Google Shape;1518;p7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7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7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7"/>
          <p:cNvSpPr txBox="1"/>
          <p:nvPr>
            <p:ph type="title"/>
          </p:nvPr>
        </p:nvSpPr>
        <p:spPr>
          <a:xfrm>
            <a:off x="1629156" y="2275165"/>
            <a:ext cx="89337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22" name="Google Shape;1522;p7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1523" name="Google Shape;1523;p7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7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7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26" name="Google Shape;1526;p7"/>
          <p:cNvSpPr txBox="1"/>
          <p:nvPr>
            <p:ph idx="1" type="body"/>
          </p:nvPr>
        </p:nvSpPr>
        <p:spPr>
          <a:xfrm>
            <a:off x="1629156" y="4682062"/>
            <a:ext cx="893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7" name="Google Shape;1527;p7"/>
          <p:cNvSpPr txBox="1"/>
          <p:nvPr>
            <p:ph idx="10" type="dt"/>
          </p:nvPr>
        </p:nvSpPr>
        <p:spPr>
          <a:xfrm>
            <a:off x="5318760" y="1344502"/>
            <a:ext cx="1554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8" name="Google Shape;1528;p7"/>
          <p:cNvSpPr txBox="1"/>
          <p:nvPr>
            <p:ph idx="11" type="ftr"/>
          </p:nvPr>
        </p:nvSpPr>
        <p:spPr>
          <a:xfrm>
            <a:off x="1629157" y="5177408"/>
            <a:ext cx="5660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7"/>
          <p:cNvSpPr txBox="1"/>
          <p:nvPr>
            <p:ph idx="12" type="sldNum"/>
          </p:nvPr>
        </p:nvSpPr>
        <p:spPr>
          <a:xfrm>
            <a:off x="8604504" y="5177408"/>
            <a:ext cx="195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2" name="Google Shape;1532;p8"/>
          <p:cNvSpPr txBox="1"/>
          <p:nvPr>
            <p:ph idx="1" type="body"/>
          </p:nvPr>
        </p:nvSpPr>
        <p:spPr>
          <a:xfrm>
            <a:off x="1066800" y="2103120"/>
            <a:ext cx="46635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533" name="Google Shape;1533;p8"/>
          <p:cNvSpPr txBox="1"/>
          <p:nvPr>
            <p:ph idx="2" type="body"/>
          </p:nvPr>
        </p:nvSpPr>
        <p:spPr>
          <a:xfrm>
            <a:off x="6461760" y="2103120"/>
            <a:ext cx="46635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534" name="Google Shape;1534;p8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8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8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9"/>
          <p:cNvSpPr txBox="1"/>
          <p:nvPr>
            <p:ph idx="1" type="body"/>
          </p:nvPr>
        </p:nvSpPr>
        <p:spPr>
          <a:xfrm>
            <a:off x="1069848" y="2074334"/>
            <a:ext cx="4663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40" name="Google Shape;1540;p9"/>
          <p:cNvSpPr txBox="1"/>
          <p:nvPr>
            <p:ph idx="2" type="body"/>
          </p:nvPr>
        </p:nvSpPr>
        <p:spPr>
          <a:xfrm>
            <a:off x="1069848" y="2792472"/>
            <a:ext cx="46635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541" name="Google Shape;1541;p9"/>
          <p:cNvSpPr txBox="1"/>
          <p:nvPr>
            <p:ph idx="3" type="body"/>
          </p:nvPr>
        </p:nvSpPr>
        <p:spPr>
          <a:xfrm>
            <a:off x="6458712" y="2074334"/>
            <a:ext cx="4663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42" name="Google Shape;1542;p9"/>
          <p:cNvSpPr txBox="1"/>
          <p:nvPr>
            <p:ph idx="4" type="body"/>
          </p:nvPr>
        </p:nvSpPr>
        <p:spPr>
          <a:xfrm>
            <a:off x="6458712" y="2792471"/>
            <a:ext cx="46635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543" name="Google Shape;1543;p9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9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5" name="Google Shape;1545;p9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0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10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10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"/>
          <p:cNvSpPr/>
          <p:nvPr/>
        </p:nvSpPr>
        <p:spPr>
          <a:xfrm>
            <a:off x="8119870" y="237744"/>
            <a:ext cx="3826500" cy="6382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"/>
          <p:cNvSpPr/>
          <p:nvPr/>
        </p:nvSpPr>
        <p:spPr>
          <a:xfrm>
            <a:off x="8254660" y="374904"/>
            <a:ext cx="3557100" cy="61083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11"/>
          <p:cNvSpPr txBox="1"/>
          <p:nvPr>
            <p:ph type="title"/>
          </p:nvPr>
        </p:nvSpPr>
        <p:spPr>
          <a:xfrm>
            <a:off x="8458200" y="607392"/>
            <a:ext cx="31620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sz="32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p11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555" name="Google Shape;1555;p11"/>
          <p:cNvSpPr txBox="1"/>
          <p:nvPr>
            <p:ph idx="2" type="body"/>
          </p:nvPr>
        </p:nvSpPr>
        <p:spPr>
          <a:xfrm>
            <a:off x="8458200" y="2336800"/>
            <a:ext cx="31620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56" name="Google Shape;1556;p11"/>
          <p:cNvSpPr txBox="1"/>
          <p:nvPr>
            <p:ph idx="10" type="dt"/>
          </p:nvPr>
        </p:nvSpPr>
        <p:spPr>
          <a:xfrm>
            <a:off x="5588000" y="6035040"/>
            <a:ext cx="19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7" name="Google Shape;1557;p11"/>
          <p:cNvSpPr txBox="1"/>
          <p:nvPr>
            <p:ph idx="11" type="ftr"/>
          </p:nvPr>
        </p:nvSpPr>
        <p:spPr>
          <a:xfrm>
            <a:off x="685801" y="6035040"/>
            <a:ext cx="458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8" name="Google Shape;1558;p11"/>
          <p:cNvSpPr txBox="1"/>
          <p:nvPr>
            <p:ph idx="12" type="sldNum"/>
          </p:nvPr>
        </p:nvSpPr>
        <p:spPr>
          <a:xfrm>
            <a:off x="10396728" y="6035040"/>
            <a:ext cx="1223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1" name="Google Shape;1461;p1"/>
          <p:cNvSpPr/>
          <p:nvPr/>
        </p:nvSpPr>
        <p:spPr>
          <a:xfrm>
            <a:off x="234696" y="237744"/>
            <a:ext cx="11722500" cy="6382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venir"/>
              <a:buNone/>
              <a:defRPr b="0" i="0" sz="4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4" name="Google Shape;1464;p1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5" name="Google Shape;1465;p1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6" name="Google Shape;1466;p1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7" name="Google Shape;1467;p1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4" name="Google Shape;1484;p3"/>
          <p:cNvSpPr/>
          <p:nvPr/>
        </p:nvSpPr>
        <p:spPr>
          <a:xfrm>
            <a:off x="234696" y="237744"/>
            <a:ext cx="11722500" cy="6382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  <a:defRPr b="0" i="0" sz="4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7" name="Google Shape;1487;p3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8" name="Google Shape;1488;p3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9" name="Google Shape;1489;p3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90" name="Google Shape;1490;p3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" name="Google Shape;15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5"/>
          <p:cNvSpPr/>
          <p:nvPr/>
        </p:nvSpPr>
        <p:spPr>
          <a:xfrm>
            <a:off x="5695067" y="1808532"/>
            <a:ext cx="5452500" cy="3240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5"/>
          <p:cNvSpPr/>
          <p:nvPr/>
        </p:nvSpPr>
        <p:spPr>
          <a:xfrm>
            <a:off x="5861010" y="1975104"/>
            <a:ext cx="5120700" cy="2907900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5"/>
          <p:cNvSpPr txBox="1"/>
          <p:nvPr>
            <p:ph type="ctrTitle"/>
          </p:nvPr>
        </p:nvSpPr>
        <p:spPr>
          <a:xfrm>
            <a:off x="6033793" y="2355458"/>
            <a:ext cx="47751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MENU</a:t>
            </a:r>
            <a:br>
              <a:rPr b="1" lang="en-I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/>
          </a:p>
        </p:txBody>
      </p:sp>
      <p:sp>
        <p:nvSpPr>
          <p:cNvPr id="1588" name="Google Shape;1588;p15"/>
          <p:cNvSpPr txBox="1"/>
          <p:nvPr>
            <p:ph idx="1" type="subTitle"/>
          </p:nvPr>
        </p:nvSpPr>
        <p:spPr>
          <a:xfrm>
            <a:off x="6033793" y="3995988"/>
            <a:ext cx="477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PPS Mini Project  |  Roll Nos – 55 to 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4"/>
          <p:cNvSpPr txBox="1"/>
          <p:nvPr>
            <p:ph type="title"/>
          </p:nvPr>
        </p:nvSpPr>
        <p:spPr>
          <a:xfrm>
            <a:off x="1066800" y="439458"/>
            <a:ext cx="10058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24"/>
          <p:cNvSpPr txBox="1"/>
          <p:nvPr>
            <p:ph idx="1" type="body"/>
          </p:nvPr>
        </p:nvSpPr>
        <p:spPr>
          <a:xfrm>
            <a:off x="1066800" y="1410512"/>
            <a:ext cx="100584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Through this project we have explored how to create a versatile GUI using TKINTER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As a future scope, the GUI may include features such as voice recog, sending emails and all in one interface, etc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Our project showcases the power of Python in creating interactive applications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We welcome you to feel free to customize and expand this GUIs to suit your needs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possibilities are endless when it comes to Python and GUI development!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5"/>
          <p:cNvSpPr txBox="1"/>
          <p:nvPr>
            <p:ph type="title"/>
          </p:nvPr>
        </p:nvSpPr>
        <p:spPr>
          <a:xfrm>
            <a:off x="779927" y="791991"/>
            <a:ext cx="106320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Overlock"/>
              <a:buNone/>
            </a:pPr>
            <a:r>
              <a:rPr lang="en-IN" sz="6600">
                <a:latin typeface="Overlock"/>
                <a:ea typeface="Overlock"/>
                <a:cs typeface="Overlock"/>
                <a:sym typeface="Overlock"/>
              </a:rPr>
              <a:t>THANK YOU</a:t>
            </a:r>
            <a:endParaRPr sz="66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67" name="Google Shape;1667;p25"/>
          <p:cNvSpPr txBox="1"/>
          <p:nvPr/>
        </p:nvSpPr>
        <p:spPr>
          <a:xfrm>
            <a:off x="779925" y="2082725"/>
            <a:ext cx="106320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0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Source Code is Available on GitHu</a:t>
            </a:r>
            <a:r>
              <a:rPr lang="en-IN" sz="3000">
                <a:solidFill>
                  <a:srgbClr val="262626"/>
                </a:solidFill>
              </a:rPr>
              <a:t>b</a:t>
            </a:r>
            <a:endParaRPr sz="30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0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https://github.com/</a:t>
            </a:r>
            <a:r>
              <a:rPr b="1" i="0" lang="en-IN" sz="30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rototrash</a:t>
            </a:r>
            <a:r>
              <a:rPr i="0" lang="en-IN" sz="30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/kollege</a:t>
            </a:r>
            <a:endParaRPr i="0" sz="3000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8" name="Google Shape;16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501" y="3500585"/>
            <a:ext cx="3508841" cy="30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/>
          <p:nvPr>
            <p:ph type="title"/>
          </p:nvPr>
        </p:nvSpPr>
        <p:spPr>
          <a:xfrm>
            <a:off x="887506" y="836767"/>
            <a:ext cx="33168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WHAT DOES IT LOOK LIKE ?</a:t>
            </a:r>
            <a:endParaRPr sz="3200"/>
          </a:p>
        </p:txBody>
      </p:sp>
      <p:pic>
        <p:nvPicPr>
          <p:cNvPr id="1594" name="Google Shape;15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132" y="732693"/>
            <a:ext cx="3809997" cy="5392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5" name="Google Shape;1595;p16"/>
          <p:cNvCxnSpPr/>
          <p:nvPr/>
        </p:nvCxnSpPr>
        <p:spPr>
          <a:xfrm rot="10800000">
            <a:off x="8274441" y="2626659"/>
            <a:ext cx="159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ctr" dir="5400000" dist="12700">
              <a:srgbClr val="000000">
                <a:alpha val="62750"/>
              </a:srgbClr>
            </a:outerShdw>
          </a:effectLst>
        </p:spPr>
      </p:cxnSp>
      <p:sp>
        <p:nvSpPr>
          <p:cNvPr id="1596" name="Google Shape;1596;p16"/>
          <p:cNvSpPr txBox="1"/>
          <p:nvPr/>
        </p:nvSpPr>
        <p:spPr>
          <a:xfrm>
            <a:off x="9879106" y="2441993"/>
            <a:ext cx="14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7" name="Google Shape;1597;p16"/>
          <p:cNvCxnSpPr/>
          <p:nvPr/>
        </p:nvCxnSpPr>
        <p:spPr>
          <a:xfrm>
            <a:off x="5289176" y="1437942"/>
            <a:ext cx="1255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ctr" dir="5400000" dist="12700">
              <a:srgbClr val="000000">
                <a:alpha val="62750"/>
              </a:srgbClr>
            </a:outerShdw>
          </a:effectLst>
        </p:spPr>
      </p:cxnSp>
      <p:sp>
        <p:nvSpPr>
          <p:cNvPr id="1598" name="Google Shape;1598;p16"/>
          <p:cNvSpPr txBox="1"/>
          <p:nvPr/>
        </p:nvSpPr>
        <p:spPr>
          <a:xfrm>
            <a:off x="3393141" y="1114777"/>
            <a:ext cx="21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 window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"/>
          <p:cNvSpPr txBox="1"/>
          <p:nvPr>
            <p:ph type="title"/>
          </p:nvPr>
        </p:nvSpPr>
        <p:spPr>
          <a:xfrm>
            <a:off x="1156447" y="1246096"/>
            <a:ext cx="98790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b="1" lang="en-IN" sz="3200">
                <a:latin typeface="Arial"/>
                <a:ea typeface="Arial"/>
                <a:cs typeface="Arial"/>
                <a:sym typeface="Arial"/>
              </a:rPr>
              <a:t>Power Menu Controls</a:t>
            </a:r>
            <a:br>
              <a:rPr b="1" lang="en-IN" sz="2400">
                <a:latin typeface="Arial"/>
                <a:ea typeface="Arial"/>
                <a:cs typeface="Arial"/>
                <a:sym typeface="Arial"/>
              </a:rPr>
            </a:br>
            <a:r>
              <a:rPr lang="en-IN" sz="2400">
                <a:latin typeface="Arial"/>
                <a:ea typeface="Arial"/>
                <a:cs typeface="Arial"/>
                <a:sym typeface="Arial"/>
              </a:rPr>
              <a:t>This Program allows you to control various power aspects of your PC</a:t>
            </a:r>
            <a:endParaRPr/>
          </a:p>
        </p:txBody>
      </p:sp>
      <p:sp>
        <p:nvSpPr>
          <p:cNvPr id="1604" name="Google Shape;1604;p17"/>
          <p:cNvSpPr txBox="1"/>
          <p:nvPr>
            <p:ph idx="1" type="body"/>
          </p:nvPr>
        </p:nvSpPr>
        <p:spPr>
          <a:xfrm>
            <a:off x="1219200" y="3429000"/>
            <a:ext cx="100584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Shutting Down your PC</a:t>
            </a:r>
            <a:endParaRPr/>
          </a:p>
          <a:p>
            <a:pPr indent="-182880" lvl="0" marL="18288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Restarting your PC</a:t>
            </a:r>
            <a:endParaRPr/>
          </a:p>
          <a:p>
            <a:pPr indent="-182880" lvl="0" marL="18288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Signing Out</a:t>
            </a:r>
            <a:endParaRPr/>
          </a:p>
          <a:p>
            <a:pPr indent="-182880" lvl="0" marL="18288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Locking your PC</a:t>
            </a:r>
            <a:endParaRPr/>
          </a:p>
          <a:p>
            <a:pPr indent="-55879" lvl="0" marL="18288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8"/>
          <p:cNvSpPr txBox="1"/>
          <p:nvPr>
            <p:ph type="title"/>
          </p:nvPr>
        </p:nvSpPr>
        <p:spPr>
          <a:xfrm>
            <a:off x="1066800" y="642594"/>
            <a:ext cx="57912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IN" sz="4400">
                <a:latin typeface="Arial"/>
                <a:ea typeface="Arial"/>
                <a:cs typeface="Arial"/>
                <a:sym typeface="Arial"/>
              </a:rPr>
              <a:t>Prerequisites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18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Basic Knowledge about Python</a:t>
            </a:r>
            <a:endParaRPr/>
          </a:p>
          <a:p>
            <a:pPr indent="-68579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Importing and Using Modules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TKINTER and OS</a:t>
            </a:r>
            <a:endParaRPr/>
          </a:p>
          <a:p>
            <a:pPr indent="-685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Basic User Interface Designing Knowledge</a:t>
            </a:r>
            <a:endParaRPr/>
          </a:p>
          <a:p>
            <a:pPr indent="-685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Using the Internet</a:t>
            </a:r>
            <a:endParaRPr/>
          </a:p>
        </p:txBody>
      </p:sp>
      <p:pic>
        <p:nvPicPr>
          <p:cNvPr descr="50 Funny Programming Memes for Software Testers" id="1611" name="Google Shape;16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747" y="1766047"/>
            <a:ext cx="3991088" cy="332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9"/>
          <p:cNvSpPr txBox="1"/>
          <p:nvPr>
            <p:ph type="title"/>
          </p:nvPr>
        </p:nvSpPr>
        <p:spPr>
          <a:xfrm>
            <a:off x="1066800" y="567647"/>
            <a:ext cx="10058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Program Code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233082" y="219635"/>
            <a:ext cx="11725800" cy="6418800"/>
          </a:xfrm>
          <a:prstGeom prst="rect">
            <a:avLst/>
          </a:prstGeom>
          <a:gradFill>
            <a:gsLst>
              <a:gs pos="0">
                <a:srgbClr val="B9E0D1"/>
              </a:gs>
              <a:gs pos="100000">
                <a:srgbClr val="A5D5C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8" name="Google Shape;1618;p19"/>
          <p:cNvSpPr txBox="1"/>
          <p:nvPr>
            <p:ph idx="1" type="body"/>
          </p:nvPr>
        </p:nvSpPr>
        <p:spPr>
          <a:xfrm>
            <a:off x="515470" y="454152"/>
            <a:ext cx="11161200" cy="5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FUNCTION DEFINITIONS 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shutdown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("shutdown /s /t 1")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("shutdown /r /t 1")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("shutdown /l")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lockpc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(r'"C:\Windows\System32\rundll32.exe user32.dll,LockWorkStation"')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TKINTER WINDOW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 = 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root.geometry('300x400')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root.resizable(False, False)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root.title('Power Options')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20"/>
          <p:cNvSpPr/>
          <p:nvPr/>
        </p:nvSpPr>
        <p:spPr>
          <a:xfrm>
            <a:off x="233082" y="219635"/>
            <a:ext cx="11725800" cy="6418800"/>
          </a:xfrm>
          <a:prstGeom prst="rect">
            <a:avLst/>
          </a:prstGeom>
          <a:gradFill>
            <a:gsLst>
              <a:gs pos="0">
                <a:srgbClr val="B9E0D1"/>
              </a:gs>
              <a:gs pos="100000">
                <a:srgbClr val="A5D5C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4" name="Google Shape;1624;p20"/>
          <p:cNvSpPr txBox="1"/>
          <p:nvPr>
            <p:ph idx="1" type="body"/>
          </p:nvPr>
        </p:nvSpPr>
        <p:spPr>
          <a:xfrm>
            <a:off x="645459" y="416859"/>
            <a:ext cx="4867800" cy="6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SHUTDOWN BUTTONS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shutd_button = 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root,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text = "Power Off",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command = </a:t>
            </a:r>
            <a:r>
              <a:rPr b="1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shutdown</a:t>
            </a:r>
            <a:endParaRPr b="0" i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shutd_button.pack(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ipadx=5,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ipady=5,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expand=True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REEBOT BUTTON</a:t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reboot_button = 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root,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text = "Reebot",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command = </a:t>
            </a:r>
            <a:r>
              <a:rPr b="1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</a:t>
            </a:r>
            <a:endParaRPr b="0" i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reboot_button.pack(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ipadx=5,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ipady=5,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expand=True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25" name="Google Shape;1625;p20"/>
          <p:cNvSpPr txBox="1"/>
          <p:nvPr/>
        </p:nvSpPr>
        <p:spPr>
          <a:xfrm>
            <a:off x="6678708" y="416860"/>
            <a:ext cx="4867800" cy="6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t/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LOG OFF BUTTON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logoff_button = ttk.Button(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root,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text = "Log Off",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command = </a:t>
            </a:r>
            <a:r>
              <a:rPr b="1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logoff_button.pack(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ipadx=5,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ipady=5,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expand=True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t/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t/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LOCK BUTTON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lock_button = ttk.Button(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root,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text = "Lock",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command = </a:t>
            </a:r>
            <a:r>
              <a:rPr b="1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lockpc</a:t>
            </a:r>
            <a:endParaRPr b="1" i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lock_button.pack(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ipadx=5,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ipady=5,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expand=True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1"/>
          <p:cNvSpPr/>
          <p:nvPr/>
        </p:nvSpPr>
        <p:spPr>
          <a:xfrm>
            <a:off x="233082" y="219635"/>
            <a:ext cx="11725800" cy="6418800"/>
          </a:xfrm>
          <a:prstGeom prst="rect">
            <a:avLst/>
          </a:prstGeom>
          <a:gradFill>
            <a:gsLst>
              <a:gs pos="0">
                <a:srgbClr val="B9E0D1"/>
              </a:gs>
              <a:gs pos="100000">
                <a:srgbClr val="A5D5C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1" name="Google Shape;1631;p21"/>
          <p:cNvSpPr txBox="1"/>
          <p:nvPr>
            <p:ph idx="1" type="body"/>
          </p:nvPr>
        </p:nvSpPr>
        <p:spPr>
          <a:xfrm>
            <a:off x="851647" y="1082487"/>
            <a:ext cx="4867800" cy="4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i="1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EXIT BUTTON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exit_button = ttk.Button(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root,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text = 'Exit',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command = lambda: root.quit()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exit_button.pack(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ipadx = 5,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ipady = 5,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expand = True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0"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root.mainloop()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22"/>
          <p:cNvSpPr txBox="1"/>
          <p:nvPr>
            <p:ph type="title"/>
          </p:nvPr>
        </p:nvSpPr>
        <p:spPr>
          <a:xfrm>
            <a:off x="1066800" y="642594"/>
            <a:ext cx="10058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WHERE COULD IT HELP?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22"/>
          <p:cNvSpPr txBox="1"/>
          <p:nvPr>
            <p:ph idx="1" type="body"/>
          </p:nvPr>
        </p:nvSpPr>
        <p:spPr>
          <a:xfrm>
            <a:off x="1066800" y="1509123"/>
            <a:ext cx="100584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Controlling other PCs via SSH remotely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It could help in controlling other PCs via SSH (Secure Shell Protocol) after adding some additional features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E.g.: Selecting a particular PC (out of many) to shut down or reboot over the SSH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22"/>
          <p:cNvSpPr/>
          <p:nvPr/>
        </p:nvSpPr>
        <p:spPr>
          <a:xfrm>
            <a:off x="5634318" y="4527177"/>
            <a:ext cx="1152000" cy="923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103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9" name="Google Shape;1639;p22"/>
          <p:cNvSpPr/>
          <p:nvPr/>
        </p:nvSpPr>
        <p:spPr>
          <a:xfrm>
            <a:off x="2946028" y="4545106"/>
            <a:ext cx="1152000" cy="923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103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PC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0" name="Google Shape;1640;p22"/>
          <p:cNvSpPr/>
          <p:nvPr/>
        </p:nvSpPr>
        <p:spPr>
          <a:xfrm>
            <a:off x="8322608" y="3944472"/>
            <a:ext cx="1152000" cy="923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103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PC 1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1" name="Google Shape;1641;p22"/>
          <p:cNvSpPr/>
          <p:nvPr/>
        </p:nvSpPr>
        <p:spPr>
          <a:xfrm>
            <a:off x="8322608" y="5274111"/>
            <a:ext cx="1152000" cy="923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103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C0C0C"/>
                </a:solidFill>
                <a:latin typeface="Avenir"/>
                <a:ea typeface="Avenir"/>
                <a:cs typeface="Avenir"/>
                <a:sym typeface="Avenir"/>
              </a:rPr>
              <a:t>PC 2</a:t>
            </a:r>
            <a:endParaRPr b="1" sz="1800">
              <a:solidFill>
                <a:srgbClr val="0C0C0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42" name="Google Shape;1642;p22"/>
          <p:cNvCxnSpPr>
            <a:stCxn id="1639" idx="3"/>
            <a:endCxn id="1638" idx="1"/>
          </p:cNvCxnSpPr>
          <p:nvPr/>
        </p:nvCxnSpPr>
        <p:spPr>
          <a:xfrm flipH="1" rot="10800000">
            <a:off x="4098028" y="4988806"/>
            <a:ext cx="1536300" cy="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ctr" dir="5400000" dist="12700">
              <a:srgbClr val="000000">
                <a:alpha val="62750"/>
              </a:srgbClr>
            </a:outerShdw>
          </a:effectLst>
        </p:spPr>
      </p:cxnSp>
      <p:cxnSp>
        <p:nvCxnSpPr>
          <p:cNvPr id="1643" name="Google Shape;1643;p22"/>
          <p:cNvCxnSpPr>
            <a:endCxn id="1641" idx="1"/>
          </p:cNvCxnSpPr>
          <p:nvPr/>
        </p:nvCxnSpPr>
        <p:spPr>
          <a:xfrm>
            <a:off x="6786308" y="4988811"/>
            <a:ext cx="1536300" cy="7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ctr" dir="5400000" dist="12700">
              <a:srgbClr val="000000">
                <a:alpha val="62750"/>
              </a:srgbClr>
            </a:outerShdw>
          </a:effectLst>
        </p:spPr>
      </p:cxnSp>
      <p:cxnSp>
        <p:nvCxnSpPr>
          <p:cNvPr id="1644" name="Google Shape;1644;p22"/>
          <p:cNvCxnSpPr>
            <a:stCxn id="1638" idx="3"/>
            <a:endCxn id="1640" idx="1"/>
          </p:cNvCxnSpPr>
          <p:nvPr/>
        </p:nvCxnSpPr>
        <p:spPr>
          <a:xfrm flipH="1" rot="10800000">
            <a:off x="6786318" y="4406277"/>
            <a:ext cx="1536300" cy="5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45" name="Google Shape;1645;p22"/>
          <p:cNvSpPr txBox="1"/>
          <p:nvPr/>
        </p:nvSpPr>
        <p:spPr>
          <a:xfrm>
            <a:off x="4216774" y="4351502"/>
            <a:ext cx="129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Shutdown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Signal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6" name="Google Shape;1646;p22"/>
          <p:cNvSpPr txBox="1"/>
          <p:nvPr/>
        </p:nvSpPr>
        <p:spPr>
          <a:xfrm>
            <a:off x="6786282" y="5450540"/>
            <a:ext cx="129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Shutdown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Signal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7" name="Google Shape;1647;p22"/>
          <p:cNvSpPr txBox="1"/>
          <p:nvPr/>
        </p:nvSpPr>
        <p:spPr>
          <a:xfrm>
            <a:off x="713818" y="4174435"/>
            <a:ext cx="189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want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turn of PC 2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8" name="Google Shape;1648;p22"/>
          <p:cNvSpPr txBox="1"/>
          <p:nvPr/>
        </p:nvSpPr>
        <p:spPr>
          <a:xfrm>
            <a:off x="713818" y="4911930"/>
            <a:ext cx="189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send the power off signal to PC 2 via SSH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9" name="Google Shape;1649;p22"/>
          <p:cNvSpPr txBox="1"/>
          <p:nvPr/>
        </p:nvSpPr>
        <p:spPr>
          <a:xfrm>
            <a:off x="9474572" y="4601784"/>
            <a:ext cx="23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Gross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Oversimplification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3"/>
          <p:cNvSpPr txBox="1"/>
          <p:nvPr>
            <p:ph type="title"/>
          </p:nvPr>
        </p:nvSpPr>
        <p:spPr>
          <a:xfrm>
            <a:off x="1066800" y="642594"/>
            <a:ext cx="10058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IMPROVEMENTS 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23"/>
          <p:cNvSpPr txBox="1"/>
          <p:nvPr>
            <p:ph idx="1" type="body"/>
          </p:nvPr>
        </p:nvSpPr>
        <p:spPr>
          <a:xfrm>
            <a:off x="1066800" y="1509123"/>
            <a:ext cx="10058400" cy="4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Improving the User Interface and User Experience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By Adding Icons and Images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By Adding a confirmation Dialogue</a:t>
            </a:r>
            <a:endParaRPr/>
          </a:p>
          <a:p>
            <a:pPr indent="-68579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Make it OS Independent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Currently this works only on Windows. Rewrite the code so that it can work on Linux and MacOS as well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