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tableStyles" Target="tableStyle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presProps" Target="presProps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8" name="Google Shape;1458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0" name="Google Shape;1470;p2"/>
          <p:cNvSpPr/>
          <p:nvPr/>
        </p:nvSpPr>
        <p:spPr>
          <a:xfrm>
            <a:off x="1307870" y="1267730"/>
            <a:ext cx="9576300" cy="4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2"/>
          <p:cNvSpPr/>
          <p:nvPr/>
        </p:nvSpPr>
        <p:spPr>
          <a:xfrm>
            <a:off x="1447801" y="1411615"/>
            <a:ext cx="9296400" cy="403470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2"/>
          <p:cNvSpPr/>
          <p:nvPr/>
        </p:nvSpPr>
        <p:spPr>
          <a:xfrm>
            <a:off x="5135880" y="1267730"/>
            <a:ext cx="19203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3" name="Google Shape;1473;p2"/>
          <p:cNvGrpSpPr/>
          <p:nvPr/>
        </p:nvGrpSpPr>
        <p:grpSpPr>
          <a:xfrm>
            <a:off x="5250180" y="1267730"/>
            <a:ext cx="1691700" cy="615934"/>
            <a:chOff x="5250180" y="1267730"/>
            <a:chExt cx="1691700" cy="615934"/>
          </a:xfrm>
        </p:grpSpPr>
        <p:cxnSp>
          <p:nvCxnSpPr>
            <p:cNvPr id="1474" name="Google Shape;1474;p2"/>
            <p:cNvCxnSpPr/>
            <p:nvPr/>
          </p:nvCxnSpPr>
          <p:spPr>
            <a:xfrm>
              <a:off x="5250180" y="1267730"/>
              <a:ext cx="0" cy="61260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5" name="Google Shape;1475;p2"/>
            <p:cNvCxnSpPr/>
            <p:nvPr/>
          </p:nvCxnSpPr>
          <p:spPr>
            <a:xfrm>
              <a:off x="6941820" y="1267730"/>
              <a:ext cx="0" cy="61260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76" name="Google Shape;1476;p2"/>
            <p:cNvCxnSpPr/>
            <p:nvPr/>
          </p:nvCxnSpPr>
          <p:spPr>
            <a:xfrm>
              <a:off x="5250180" y="1883664"/>
              <a:ext cx="169170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77" name="Google Shape;1477;p2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00" cy="24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Avenir"/>
              <a:buNone/>
              <a:defRPr sz="6800" b="0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8" name="Google Shape;1478;p2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9" name="Google Shape;1479;p2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6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0" name="Google Shape;1480;p2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1" name="Google Shape;1481;p2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6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2"/>
          <p:cNvSpPr/>
          <p:nvPr/>
        </p:nvSpPr>
        <p:spPr>
          <a:xfrm>
            <a:off x="8119870" y="237744"/>
            <a:ext cx="3826500" cy="63825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12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0" cy="63825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562" name="Google Shape;1562;p12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2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3" name="Google Shape;1563;p12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7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4" name="Google Shape;1564;p12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65" name="Google Shape;1565;p12"/>
          <p:cNvSpPr/>
          <p:nvPr/>
        </p:nvSpPr>
        <p:spPr>
          <a:xfrm>
            <a:off x="8254660" y="374904"/>
            <a:ext cx="3557100" cy="610830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12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9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 b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7" name="Google Shape;1567;p12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900" cy="3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1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0" name="Google Shape;1570;p13"/>
          <p:cNvSpPr txBox="1">
            <a:spLocks noGrp="1"/>
          </p:cNvSpPr>
          <p:nvPr>
            <p:ph type="body" idx="1"/>
          </p:nvPr>
        </p:nvSpPr>
        <p:spPr>
          <a:xfrm rot="5400000">
            <a:off x="4171200" y="-1001280"/>
            <a:ext cx="38496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71" name="Google Shape;1571;p1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2" name="Google Shape;1572;p1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3" name="Google Shape;1573;p1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14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6" name="Google Shape;1576;p14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577" name="Google Shape;1577;p1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8" name="Google Shape;1578;p1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9" name="Google Shape;1579;p1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3" name="Google Shape;1493;p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94" name="Google Shape;1494;p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5" name="Google Shape;1495;p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6" name="Google Shape;1496;p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9" name="Google Shape;1499;p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0" name="Google Shape;1500;p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1" name="Google Shape;1501;p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4" name="Google Shape;1504;p6"/>
          <p:cNvSpPr/>
          <p:nvPr/>
        </p:nvSpPr>
        <p:spPr>
          <a:xfrm>
            <a:off x="1307870" y="1267730"/>
            <a:ext cx="9576300" cy="430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5" name="Google Shape;1505;p6"/>
          <p:cNvSpPr/>
          <p:nvPr/>
        </p:nvSpPr>
        <p:spPr>
          <a:xfrm>
            <a:off x="1447801" y="1411615"/>
            <a:ext cx="9296400" cy="403470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6"/>
          <p:cNvSpPr/>
          <p:nvPr/>
        </p:nvSpPr>
        <p:spPr>
          <a:xfrm>
            <a:off x="5135880" y="1267730"/>
            <a:ext cx="19203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6"/>
          <p:cNvGrpSpPr/>
          <p:nvPr/>
        </p:nvGrpSpPr>
        <p:grpSpPr>
          <a:xfrm>
            <a:off x="5250180" y="1267730"/>
            <a:ext cx="1691700" cy="615934"/>
            <a:chOff x="5250180" y="1267730"/>
            <a:chExt cx="1691700" cy="615934"/>
          </a:xfrm>
        </p:grpSpPr>
        <p:cxnSp>
          <p:nvCxnSpPr>
            <p:cNvPr id="1508" name="Google Shape;1508;p6"/>
            <p:cNvCxnSpPr/>
            <p:nvPr/>
          </p:nvCxnSpPr>
          <p:spPr>
            <a:xfrm>
              <a:off x="5250180" y="1267730"/>
              <a:ext cx="0" cy="61260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9" name="Google Shape;1509;p6"/>
            <p:cNvCxnSpPr/>
            <p:nvPr/>
          </p:nvCxnSpPr>
          <p:spPr>
            <a:xfrm>
              <a:off x="6941820" y="1267730"/>
              <a:ext cx="0" cy="61260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10" name="Google Shape;1510;p6"/>
            <p:cNvCxnSpPr/>
            <p:nvPr/>
          </p:nvCxnSpPr>
          <p:spPr>
            <a:xfrm>
              <a:off x="5250180" y="1883664"/>
              <a:ext cx="169170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11" name="Google Shape;1511;p6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00" cy="24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venir"/>
              <a:buNone/>
              <a:defRPr sz="6800" b="0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2" name="Google Shape;1512;p6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13" name="Google Shape;1513;p6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6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4" name="Google Shape;1514;p6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5" name="Google Shape;1515;p6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6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8" name="Google Shape;1518;p7"/>
          <p:cNvSpPr/>
          <p:nvPr/>
        </p:nvSpPr>
        <p:spPr>
          <a:xfrm>
            <a:off x="1307870" y="1267730"/>
            <a:ext cx="9576300" cy="430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7"/>
          <p:cNvSpPr/>
          <p:nvPr/>
        </p:nvSpPr>
        <p:spPr>
          <a:xfrm>
            <a:off x="1447801" y="1411615"/>
            <a:ext cx="9296400" cy="403470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7"/>
          <p:cNvSpPr/>
          <p:nvPr/>
        </p:nvSpPr>
        <p:spPr>
          <a:xfrm>
            <a:off x="5135880" y="1267730"/>
            <a:ext cx="1920300" cy="73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7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700" cy="24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venir"/>
              <a:buNone/>
              <a:defRPr sz="6800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22" name="Google Shape;1522;p7"/>
          <p:cNvGrpSpPr/>
          <p:nvPr/>
        </p:nvGrpSpPr>
        <p:grpSpPr>
          <a:xfrm>
            <a:off x="5250180" y="1267730"/>
            <a:ext cx="1691700" cy="615934"/>
            <a:chOff x="5250180" y="1267730"/>
            <a:chExt cx="1691700" cy="615934"/>
          </a:xfrm>
        </p:grpSpPr>
        <p:cxnSp>
          <p:nvCxnSpPr>
            <p:cNvPr id="1523" name="Google Shape;1523;p7"/>
            <p:cNvCxnSpPr/>
            <p:nvPr/>
          </p:nvCxnSpPr>
          <p:spPr>
            <a:xfrm>
              <a:off x="5250180" y="1267730"/>
              <a:ext cx="0" cy="61260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4" name="Google Shape;1524;p7"/>
            <p:cNvCxnSpPr/>
            <p:nvPr/>
          </p:nvCxnSpPr>
          <p:spPr>
            <a:xfrm>
              <a:off x="6941820" y="1267730"/>
              <a:ext cx="0" cy="61260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5" name="Google Shape;1525;p7"/>
            <p:cNvCxnSpPr/>
            <p:nvPr/>
          </p:nvCxnSpPr>
          <p:spPr>
            <a:xfrm>
              <a:off x="5250180" y="1883664"/>
              <a:ext cx="169170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26" name="Google Shape;1526;p7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7" name="Google Shape;1527;p7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6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8" name="Google Shape;1528;p7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9" name="Google Shape;1529;p7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2" name="Google Shape;1532;p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500" cy="3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533" name="Google Shape;1533;p8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500" cy="3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534" name="Google Shape;1534;p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5" name="Google Shape;1535;p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6" name="Google Shape;1536;p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9" name="Google Shape;1539;p9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0" name="Google Shape;1540;p9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500" cy="31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541" name="Google Shape;1541;p9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2" name="Google Shape;1542;p9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500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543" name="Google Shape;1543;p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4" name="Google Shape;1544;p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5" name="Google Shape;1545;p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1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8" name="Google Shape;1548;p1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1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1"/>
          <p:cNvSpPr/>
          <p:nvPr/>
        </p:nvSpPr>
        <p:spPr>
          <a:xfrm>
            <a:off x="8119870" y="237744"/>
            <a:ext cx="3826500" cy="63825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11"/>
          <p:cNvSpPr/>
          <p:nvPr/>
        </p:nvSpPr>
        <p:spPr>
          <a:xfrm>
            <a:off x="8254660" y="374904"/>
            <a:ext cx="3557100" cy="610830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11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20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 b="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4" name="Google Shape;1554;p11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555" name="Google Shape;1555;p11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2000" cy="3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6" name="Google Shape;1556;p11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7" name="Google Shape;1557;p11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8" name="Google Shape;1558;p11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lvl="1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lvl="2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lvl="3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lvl="4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lvl="5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lvl="6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lvl="7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lvl="8" indent="0" algn="r" rtl="0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 /><Relationship Id="rId3" Type="http://schemas.openxmlformats.org/officeDocument/2006/relationships/slideLayout" Target="../slideLayouts/slideLayout4.xml" /><Relationship Id="rId7" Type="http://schemas.openxmlformats.org/officeDocument/2006/relationships/slideLayout" Target="../slideLayouts/slideLayout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3.xml" /><Relationship Id="rId1" Type="http://schemas.openxmlformats.org/officeDocument/2006/relationships/slideLayout" Target="../slideLayouts/slideLayout2.xml" /><Relationship Id="rId6" Type="http://schemas.openxmlformats.org/officeDocument/2006/relationships/slideLayout" Target="../slideLayouts/slideLayout7.xml" /><Relationship Id="rId11" Type="http://schemas.openxmlformats.org/officeDocument/2006/relationships/slideLayout" Target="../slideLayouts/slideLayout12.xml" /><Relationship Id="rId5" Type="http://schemas.openxmlformats.org/officeDocument/2006/relationships/slideLayout" Target="../slideLayouts/slideLayout6.xml" /><Relationship Id="rId10" Type="http://schemas.openxmlformats.org/officeDocument/2006/relationships/slideLayout" Target="../slideLayouts/slideLayout11.xml" /><Relationship Id="rId4" Type="http://schemas.openxmlformats.org/officeDocument/2006/relationships/slideLayout" Target="../slideLayouts/slideLayout5.xml" /><Relationship Id="rId9" Type="http://schemas.openxmlformats.org/officeDocument/2006/relationships/slideLayout" Target="../slideLayouts/slideLayout1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1" name="Google Shape;1461;p1"/>
          <p:cNvSpPr/>
          <p:nvPr/>
        </p:nvSpPr>
        <p:spPr>
          <a:xfrm>
            <a:off x="234696" y="237744"/>
            <a:ext cx="11722500" cy="63825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1"/>
          <p:cNvSpPr/>
          <p:nvPr/>
        </p:nvSpPr>
        <p:spPr>
          <a:xfrm>
            <a:off x="371856" y="374904"/>
            <a:ext cx="11448300" cy="610830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venir"/>
              <a:buNone/>
              <a:defRPr sz="40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64" name="Google Shape;1464;p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65" name="Google Shape;1465;p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66" name="Google Shape;1466;p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67" name="Google Shape;1467;p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4" name="Google Shape;1484;p3"/>
          <p:cNvSpPr/>
          <p:nvPr/>
        </p:nvSpPr>
        <p:spPr>
          <a:xfrm>
            <a:off x="234696" y="237744"/>
            <a:ext cx="11722500" cy="63825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3"/>
          <p:cNvSpPr/>
          <p:nvPr/>
        </p:nvSpPr>
        <p:spPr>
          <a:xfrm>
            <a:off x="371856" y="374904"/>
            <a:ext cx="11448300" cy="6108300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venir"/>
              <a:buNone/>
              <a:defRPr sz="4000" b="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7" name="Google Shape;1487;p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88" name="Google Shape;1488;p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89" name="Google Shape;1489;p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90" name="Google Shape;1490;p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4" name="Google Shape;15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Google Shape;1585;p15"/>
          <p:cNvSpPr/>
          <p:nvPr/>
        </p:nvSpPr>
        <p:spPr>
          <a:xfrm>
            <a:off x="5695067" y="1808532"/>
            <a:ext cx="5452500" cy="32409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15"/>
          <p:cNvSpPr/>
          <p:nvPr/>
        </p:nvSpPr>
        <p:spPr>
          <a:xfrm>
            <a:off x="5861010" y="1975104"/>
            <a:ext cx="5120700" cy="2907900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15"/>
          <p:cNvSpPr txBox="1">
            <a:spLocks noGrp="1"/>
          </p:cNvSpPr>
          <p:nvPr>
            <p:ph type="ctrTitle"/>
          </p:nvPr>
        </p:nvSpPr>
        <p:spPr>
          <a:xfrm>
            <a:off x="6033793" y="2355458"/>
            <a:ext cx="4775100" cy="16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N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POWER MENU</a:t>
            </a:r>
            <a:br>
              <a:rPr lang="en-IN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CONTROLS</a:t>
            </a:r>
            <a:endParaRPr/>
          </a:p>
        </p:txBody>
      </p:sp>
      <p:sp>
        <p:nvSpPr>
          <p:cNvPr id="1588" name="Google Shape;1588;p15"/>
          <p:cNvSpPr txBox="1">
            <a:spLocks noGrp="1"/>
          </p:cNvSpPr>
          <p:nvPr>
            <p:ph type="subTitle" idx="1"/>
          </p:nvPr>
        </p:nvSpPr>
        <p:spPr>
          <a:xfrm>
            <a:off x="6033793" y="3995988"/>
            <a:ext cx="47751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PPS Mini Project  |  Roll Nos – 55 to 60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4"/>
          <p:cNvSpPr txBox="1">
            <a:spLocks noGrp="1"/>
          </p:cNvSpPr>
          <p:nvPr>
            <p:ph type="title"/>
          </p:nvPr>
        </p:nvSpPr>
        <p:spPr>
          <a:xfrm>
            <a:off x="1066800" y="439458"/>
            <a:ext cx="100584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24"/>
          <p:cNvSpPr txBox="1">
            <a:spLocks noGrp="1"/>
          </p:cNvSpPr>
          <p:nvPr>
            <p:ph type="body" idx="1"/>
          </p:nvPr>
        </p:nvSpPr>
        <p:spPr>
          <a:xfrm>
            <a:off x="1066800" y="1410512"/>
            <a:ext cx="10058400" cy="4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18288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Through this project we have explored how to create a versatile GUI using TKINTER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As a future scope, the GUI may include features such as voice recog, sending emails and all in one interface, etc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Our project showcases the power of Python in creating interactive applications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We welcome you to feel free to customize and expand this GUIs to suit your needs</a:t>
            </a:r>
            <a:endParaRPr/>
          </a:p>
          <a:p>
            <a:pPr marL="182880" lvl="0" indent="-1828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The possibilities are endless when it comes to Python and GUI development!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25"/>
          <p:cNvSpPr txBox="1">
            <a:spLocks noGrp="1"/>
          </p:cNvSpPr>
          <p:nvPr>
            <p:ph type="title"/>
          </p:nvPr>
        </p:nvSpPr>
        <p:spPr>
          <a:xfrm>
            <a:off x="779927" y="791991"/>
            <a:ext cx="10632000" cy="12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Overlock"/>
              <a:buNone/>
            </a:pPr>
            <a:r>
              <a:rPr lang="en-IN" sz="6600">
                <a:latin typeface="Overlock"/>
                <a:ea typeface="Overlock"/>
                <a:cs typeface="Overlock"/>
                <a:sym typeface="Overlock"/>
              </a:rPr>
              <a:t>THANK YOU</a:t>
            </a:r>
            <a:endParaRPr sz="66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67" name="Google Shape;1667;p25"/>
          <p:cNvSpPr txBox="1"/>
          <p:nvPr/>
        </p:nvSpPr>
        <p:spPr>
          <a:xfrm>
            <a:off x="779925" y="2082725"/>
            <a:ext cx="10632000" cy="12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i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Source Code is Available on GitHu</a:t>
            </a:r>
            <a:r>
              <a:rPr lang="en-IN" sz="3000">
                <a:solidFill>
                  <a:srgbClr val="262626"/>
                </a:solidFill>
              </a:rPr>
              <a:t>b</a:t>
            </a:r>
            <a:endParaRPr sz="3000">
              <a:solidFill>
                <a:srgbClr val="262626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i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https://github.com/</a:t>
            </a:r>
            <a:r>
              <a:rPr lang="en-IN" sz="3000" b="1" i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rototrash</a:t>
            </a:r>
            <a:r>
              <a:rPr lang="en-IN" sz="3000" i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/kollege</a:t>
            </a:r>
            <a:endParaRPr sz="3000" i="0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8" name="Google Shape;166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1501" y="3500585"/>
            <a:ext cx="3508841" cy="300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title"/>
          </p:nvPr>
        </p:nvSpPr>
        <p:spPr>
          <a:xfrm>
            <a:off x="887506" y="836767"/>
            <a:ext cx="33168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n-IN" sz="3200">
                <a:latin typeface="Arial"/>
                <a:ea typeface="Arial"/>
                <a:cs typeface="Arial"/>
                <a:sym typeface="Arial"/>
              </a:rPr>
              <a:t>WHAT DOES IT LOOK LIKE ?</a:t>
            </a:r>
            <a:endParaRPr sz="3200"/>
          </a:p>
        </p:txBody>
      </p:sp>
      <p:pic>
        <p:nvPicPr>
          <p:cNvPr id="1594" name="Google Shape;15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9132" y="732693"/>
            <a:ext cx="3809997" cy="53926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5" name="Google Shape;1595;p16"/>
          <p:cNvCxnSpPr/>
          <p:nvPr/>
        </p:nvCxnSpPr>
        <p:spPr>
          <a:xfrm rot="10800000">
            <a:off x="8274441" y="2626659"/>
            <a:ext cx="1595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12700" dir="5400000" algn="ctr" rotWithShape="0">
              <a:srgbClr val="000000">
                <a:alpha val="62750"/>
              </a:srgbClr>
            </a:outerShdw>
          </a:effectLst>
        </p:spPr>
      </p:cxnSp>
      <p:sp>
        <p:nvSpPr>
          <p:cNvPr id="1596" name="Google Shape;1596;p16"/>
          <p:cNvSpPr txBox="1"/>
          <p:nvPr/>
        </p:nvSpPr>
        <p:spPr>
          <a:xfrm>
            <a:off x="9879106" y="2441993"/>
            <a:ext cx="142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7" name="Google Shape;1597;p16"/>
          <p:cNvCxnSpPr/>
          <p:nvPr/>
        </p:nvCxnSpPr>
        <p:spPr>
          <a:xfrm>
            <a:off x="5289176" y="1437942"/>
            <a:ext cx="1255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12700" dir="5400000" algn="ctr" rotWithShape="0">
              <a:srgbClr val="000000">
                <a:alpha val="62750"/>
              </a:srgbClr>
            </a:outerShdw>
          </a:effectLst>
        </p:spPr>
      </p:cxnSp>
      <p:sp>
        <p:nvSpPr>
          <p:cNvPr id="1598" name="Google Shape;1598;p16"/>
          <p:cNvSpPr txBox="1"/>
          <p:nvPr/>
        </p:nvSpPr>
        <p:spPr>
          <a:xfrm>
            <a:off x="3393141" y="1114777"/>
            <a:ext cx="2187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 window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7"/>
          <p:cNvSpPr txBox="1">
            <a:spLocks noGrp="1"/>
          </p:cNvSpPr>
          <p:nvPr>
            <p:ph type="title"/>
          </p:nvPr>
        </p:nvSpPr>
        <p:spPr>
          <a:xfrm>
            <a:off x="1156447" y="1246096"/>
            <a:ext cx="9879000" cy="15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n-IN" sz="3200" b="1">
                <a:latin typeface="Arial"/>
                <a:ea typeface="Arial"/>
                <a:cs typeface="Arial"/>
                <a:sym typeface="Arial"/>
              </a:rPr>
              <a:t>Power Menu Controls</a:t>
            </a:r>
            <a:br>
              <a:rPr lang="en-IN" sz="2400" b="1">
                <a:latin typeface="Arial"/>
                <a:ea typeface="Arial"/>
                <a:cs typeface="Arial"/>
                <a:sym typeface="Arial"/>
              </a:rPr>
            </a:br>
            <a:r>
              <a:rPr lang="en-IN" sz="2400">
                <a:latin typeface="Arial"/>
                <a:ea typeface="Arial"/>
                <a:cs typeface="Arial"/>
                <a:sym typeface="Arial"/>
              </a:rPr>
              <a:t>This Program allows you to control various power aspects of your PC</a:t>
            </a:r>
            <a:endParaRPr/>
          </a:p>
        </p:txBody>
      </p:sp>
      <p:sp>
        <p:nvSpPr>
          <p:cNvPr id="1604" name="Google Shape;1604;p17"/>
          <p:cNvSpPr txBox="1">
            <a:spLocks noGrp="1"/>
          </p:cNvSpPr>
          <p:nvPr>
            <p:ph type="body" idx="1"/>
          </p:nvPr>
        </p:nvSpPr>
        <p:spPr>
          <a:xfrm>
            <a:off x="1219200" y="3429000"/>
            <a:ext cx="10058400" cy="22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Shutting Down your PC</a:t>
            </a:r>
            <a:endParaRPr/>
          </a:p>
          <a:p>
            <a:pPr marL="182880" lvl="0" indent="-182880" algn="ctr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Restarting your PC</a:t>
            </a:r>
            <a:endParaRPr/>
          </a:p>
          <a:p>
            <a:pPr marL="182880" lvl="0" indent="-182880" algn="ctr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Signing Out</a:t>
            </a:r>
            <a:endParaRPr/>
          </a:p>
          <a:p>
            <a:pPr marL="182880" lvl="0" indent="-182880" algn="ctr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Locking your PC</a:t>
            </a:r>
            <a:endParaRPr/>
          </a:p>
          <a:p>
            <a:pPr marL="182880" lvl="0" indent="-55879" algn="ctr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5791200" cy="12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Arial"/>
              <a:buNone/>
            </a:pPr>
            <a:r>
              <a:rPr lang="en-IN" sz="4400">
                <a:latin typeface="Arial"/>
                <a:ea typeface="Arial"/>
                <a:cs typeface="Arial"/>
                <a:sym typeface="Arial"/>
              </a:rPr>
              <a:t>Prerequisites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1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Basic Knowledge about Python</a:t>
            </a:r>
            <a:endParaRPr/>
          </a:p>
          <a:p>
            <a:pPr marL="457200" lvl="1" indent="-6857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Importing and Using Modules</a:t>
            </a:r>
            <a:endParaRPr/>
          </a:p>
          <a:p>
            <a:pPr marL="457200" lvl="1" indent="-182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TKINTER and OS</a:t>
            </a:r>
            <a:endParaRPr/>
          </a:p>
          <a:p>
            <a:pPr marL="182880" lvl="0" indent="-68579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Basic User Interface Designing Knowledge</a:t>
            </a:r>
            <a:endParaRPr/>
          </a:p>
          <a:p>
            <a:pPr marL="182880" lvl="0" indent="-68579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Using the Internet</a:t>
            </a:r>
            <a:endParaRPr/>
          </a:p>
        </p:txBody>
      </p:sp>
      <p:pic>
        <p:nvPicPr>
          <p:cNvPr id="1611" name="Google Shape;1611;p18" descr="50 Funny Programming Memes for Software Teste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2747" y="1766047"/>
            <a:ext cx="3991088" cy="3325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19"/>
          <p:cNvSpPr txBox="1">
            <a:spLocks noGrp="1"/>
          </p:cNvSpPr>
          <p:nvPr>
            <p:ph type="title"/>
          </p:nvPr>
        </p:nvSpPr>
        <p:spPr>
          <a:xfrm>
            <a:off x="1066800" y="567647"/>
            <a:ext cx="100584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IN" sz="3600">
                <a:latin typeface="Arial"/>
                <a:ea typeface="Arial"/>
                <a:cs typeface="Arial"/>
                <a:sym typeface="Arial"/>
              </a:rPr>
              <a:t>Program Code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19"/>
          <p:cNvSpPr/>
          <p:nvPr/>
        </p:nvSpPr>
        <p:spPr>
          <a:xfrm>
            <a:off x="233082" y="219635"/>
            <a:ext cx="11725800" cy="6418800"/>
          </a:xfrm>
          <a:prstGeom prst="rect">
            <a:avLst/>
          </a:prstGeom>
          <a:gradFill>
            <a:gsLst>
              <a:gs pos="0">
                <a:srgbClr val="B9E0D1"/>
              </a:gs>
              <a:gs pos="100000">
                <a:srgbClr val="A5D5C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8" name="Google Shape;1618;p19"/>
          <p:cNvSpPr txBox="1">
            <a:spLocks noGrp="1"/>
          </p:cNvSpPr>
          <p:nvPr>
            <p:ph type="body" idx="1"/>
          </p:nvPr>
        </p:nvSpPr>
        <p:spPr>
          <a:xfrm>
            <a:off x="515470" y="454152"/>
            <a:ext cx="11161200" cy="59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sz="1600" b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tk</a:t>
            </a:r>
            <a:endParaRPr sz="1600" b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ttk</a:t>
            </a:r>
            <a:endParaRPr sz="1600" b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b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 i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# FUNCTION DEFINITIONS </a:t>
            </a:r>
            <a:endParaRPr sz="1600" b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shutdown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("shutdown /s /t 1")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b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reboot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("shutdown /r /t 1")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b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logoff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("shutdown /l")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b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lockpc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(r'"C:\Windows\System32\rundll32.exe user32.dll,LockWorkStation"')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b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 i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# TKINTER WINDOW</a:t>
            </a:r>
            <a:endParaRPr sz="1600" b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 = 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tk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IN" sz="16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Tk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root.geometry('300x400')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root.resizable(False, False)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root.title('Power Options')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20"/>
          <p:cNvSpPr/>
          <p:nvPr/>
        </p:nvSpPr>
        <p:spPr>
          <a:xfrm>
            <a:off x="233082" y="219635"/>
            <a:ext cx="11725800" cy="6418800"/>
          </a:xfrm>
          <a:prstGeom prst="rect">
            <a:avLst/>
          </a:prstGeom>
          <a:gradFill>
            <a:gsLst>
              <a:gs pos="0">
                <a:srgbClr val="B9E0D1"/>
              </a:gs>
              <a:gs pos="100000">
                <a:srgbClr val="A5D5C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4" name="Google Shape;1624;p20"/>
          <p:cNvSpPr txBox="1">
            <a:spLocks noGrp="1"/>
          </p:cNvSpPr>
          <p:nvPr>
            <p:ph type="body" idx="1"/>
          </p:nvPr>
        </p:nvSpPr>
        <p:spPr>
          <a:xfrm>
            <a:off x="645459" y="416859"/>
            <a:ext cx="4867800" cy="60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b="0" i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 i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# SHUTDOWN BUTTONS</a:t>
            </a:r>
            <a:endParaRPr sz="1600" b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shutd_button = </a:t>
            </a: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ttk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root,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text = "Power Off",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command = </a:t>
            </a:r>
            <a:r>
              <a:rPr lang="en-IN" sz="1600" b="1" i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shutdown</a:t>
            </a:r>
            <a:endParaRPr sz="1600" b="0" i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shutd_button.pack(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ipadx=5,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ipady=5,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expand=True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endParaRPr sz="1600" b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b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 i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# REEBOT BUTTON</a:t>
            </a:r>
            <a:endParaRPr sz="1600" b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reboot_button = </a:t>
            </a: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ttk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root,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text = "Reebot",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command = </a:t>
            </a:r>
            <a:r>
              <a:rPr lang="en-IN" sz="1600" b="1" i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reboot</a:t>
            </a:r>
            <a:endParaRPr sz="1600" b="0" i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reboot_button.pack(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ipadx=5,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ipady=5,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    expand=True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625" name="Google Shape;1625;p20"/>
          <p:cNvSpPr txBox="1"/>
          <p:nvPr/>
        </p:nvSpPr>
        <p:spPr>
          <a:xfrm>
            <a:off x="6678708" y="416860"/>
            <a:ext cx="4867800" cy="60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# LOG OFF BUTTON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logoff_button = ttk.Button(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root,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text = "Log Off",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command = </a:t>
            </a:r>
            <a:r>
              <a:rPr lang="en-IN" sz="1600" b="1" i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logoff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logoff_button.pack(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ipadx=5,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ipady=5,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expand=True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# LOCK BUTTON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lock_button = ttk.Button(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root,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text = "Lock",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command = </a:t>
            </a:r>
            <a:r>
              <a:rPr lang="en-IN" sz="1600" b="1" i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lockpc</a:t>
            </a:r>
            <a:endParaRPr sz="1600" b="1" i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lock_button.pack(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ipadx=5,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ipady=5,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expand=True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None/>
            </a:pPr>
            <a:r>
              <a:rPr lang="en-IN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21"/>
          <p:cNvSpPr/>
          <p:nvPr/>
        </p:nvSpPr>
        <p:spPr>
          <a:xfrm>
            <a:off x="233082" y="219635"/>
            <a:ext cx="11725800" cy="6418800"/>
          </a:xfrm>
          <a:prstGeom prst="rect">
            <a:avLst/>
          </a:prstGeom>
          <a:gradFill>
            <a:gsLst>
              <a:gs pos="0">
                <a:srgbClr val="B9E0D1"/>
              </a:gs>
              <a:gs pos="100000">
                <a:srgbClr val="A5D5C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1" name="Google Shape;1631;p21"/>
          <p:cNvSpPr txBox="1">
            <a:spLocks noGrp="1"/>
          </p:cNvSpPr>
          <p:nvPr>
            <p:ph type="body" idx="1"/>
          </p:nvPr>
        </p:nvSpPr>
        <p:spPr>
          <a:xfrm>
            <a:off x="851647" y="1082487"/>
            <a:ext cx="4867800" cy="46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b="0" i="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 i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# EXIT BUTTON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exit_button = ttk.Button(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root,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text = 'Exit',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command = lambda: root.quit()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exit_button.pack(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ipadx = 5,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ipady = 5,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expand = True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endParaRPr sz="1600" b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</a:pPr>
            <a:r>
              <a:rPr lang="en-IN" sz="1600" b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root.mainloop()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2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WHERE COULD IT HELP?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22"/>
          <p:cNvSpPr txBox="1">
            <a:spLocks noGrp="1"/>
          </p:cNvSpPr>
          <p:nvPr>
            <p:ph type="body" idx="1"/>
          </p:nvPr>
        </p:nvSpPr>
        <p:spPr>
          <a:xfrm>
            <a:off x="1066800" y="1509123"/>
            <a:ext cx="10058400" cy="22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Controlling other PCs via SSH remotely</a:t>
            </a:r>
            <a:br>
              <a:rPr lang="en-IN" sz="1800"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latin typeface="Arial"/>
                <a:ea typeface="Arial"/>
                <a:cs typeface="Arial"/>
                <a:sym typeface="Arial"/>
              </a:rPr>
              <a:t>It could help in controlling other PCs via SSH (Secure Shell Protocol) after adding some additional features</a:t>
            </a:r>
            <a:br>
              <a:rPr lang="en-IN" sz="1800"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latin typeface="Arial"/>
                <a:ea typeface="Arial"/>
                <a:cs typeface="Arial"/>
                <a:sym typeface="Arial"/>
              </a:rPr>
              <a:t>E.g.: Selecting a particular PC (out of many) to shut down or reboot over the SSH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22"/>
          <p:cNvSpPr/>
          <p:nvPr/>
        </p:nvSpPr>
        <p:spPr>
          <a:xfrm>
            <a:off x="5634318" y="4527177"/>
            <a:ext cx="1152000" cy="923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037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SSH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SERVER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9" name="Google Shape;1639;p22"/>
          <p:cNvSpPr/>
          <p:nvPr/>
        </p:nvSpPr>
        <p:spPr>
          <a:xfrm>
            <a:off x="2946028" y="4545106"/>
            <a:ext cx="1152000" cy="923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037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YOUR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PC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0" name="Google Shape;1640;p22"/>
          <p:cNvSpPr/>
          <p:nvPr/>
        </p:nvSpPr>
        <p:spPr>
          <a:xfrm>
            <a:off x="8322608" y="3944472"/>
            <a:ext cx="1152000" cy="923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037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PC 1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1" name="Google Shape;1641;p22"/>
          <p:cNvSpPr/>
          <p:nvPr/>
        </p:nvSpPr>
        <p:spPr>
          <a:xfrm>
            <a:off x="8322608" y="5274111"/>
            <a:ext cx="1152000" cy="9234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037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0C0C0C"/>
                </a:solidFill>
                <a:latin typeface="Avenir"/>
                <a:ea typeface="Avenir"/>
                <a:cs typeface="Avenir"/>
                <a:sym typeface="Avenir"/>
              </a:rPr>
              <a:t>PC 2</a:t>
            </a:r>
            <a:endParaRPr sz="1800" b="1">
              <a:solidFill>
                <a:srgbClr val="0C0C0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42" name="Google Shape;1642;p22"/>
          <p:cNvCxnSpPr>
            <a:stCxn id="1639" idx="3"/>
            <a:endCxn id="1638" idx="1"/>
          </p:cNvCxnSpPr>
          <p:nvPr/>
        </p:nvCxnSpPr>
        <p:spPr>
          <a:xfrm rot="10800000" flipH="1">
            <a:off x="4098028" y="4988806"/>
            <a:ext cx="1536300" cy="1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12700" dir="5400000" algn="ctr" rotWithShape="0">
              <a:srgbClr val="000000">
                <a:alpha val="62750"/>
              </a:srgbClr>
            </a:outerShdw>
          </a:effectLst>
        </p:spPr>
      </p:cxnSp>
      <p:cxnSp>
        <p:nvCxnSpPr>
          <p:cNvPr id="1643" name="Google Shape;1643;p22"/>
          <p:cNvCxnSpPr>
            <a:endCxn id="1641" idx="1"/>
          </p:cNvCxnSpPr>
          <p:nvPr/>
        </p:nvCxnSpPr>
        <p:spPr>
          <a:xfrm>
            <a:off x="6786308" y="4988811"/>
            <a:ext cx="1536300" cy="74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38100" dist="12700" dir="5400000" algn="ctr" rotWithShape="0">
              <a:srgbClr val="000000">
                <a:alpha val="62750"/>
              </a:srgbClr>
            </a:outerShdw>
          </a:effectLst>
        </p:spPr>
      </p:cxnSp>
      <p:cxnSp>
        <p:nvCxnSpPr>
          <p:cNvPr id="1644" name="Google Shape;1644;p22"/>
          <p:cNvCxnSpPr>
            <a:stCxn id="1638" idx="3"/>
            <a:endCxn id="1640" idx="1"/>
          </p:cNvCxnSpPr>
          <p:nvPr/>
        </p:nvCxnSpPr>
        <p:spPr>
          <a:xfrm rot="10800000" flipH="1">
            <a:off x="6786318" y="4406277"/>
            <a:ext cx="1536300" cy="58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45" name="Google Shape;1645;p22"/>
          <p:cNvSpPr txBox="1"/>
          <p:nvPr/>
        </p:nvSpPr>
        <p:spPr>
          <a:xfrm>
            <a:off x="4216774" y="4351502"/>
            <a:ext cx="1298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Shutdown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Signal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6" name="Google Shape;1646;p22"/>
          <p:cNvSpPr txBox="1"/>
          <p:nvPr/>
        </p:nvSpPr>
        <p:spPr>
          <a:xfrm>
            <a:off x="6786282" y="5450540"/>
            <a:ext cx="1298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Shutdown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Signal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7" name="Google Shape;1647;p22"/>
          <p:cNvSpPr txBox="1"/>
          <p:nvPr/>
        </p:nvSpPr>
        <p:spPr>
          <a:xfrm>
            <a:off x="713818" y="4174435"/>
            <a:ext cx="1891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want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turn of PC 2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8" name="Google Shape;1648;p22"/>
          <p:cNvSpPr txBox="1"/>
          <p:nvPr/>
        </p:nvSpPr>
        <p:spPr>
          <a:xfrm>
            <a:off x="713818" y="4911930"/>
            <a:ext cx="1891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send the power off signal to PC 2 via SSH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9" name="Google Shape;1649;p22"/>
          <p:cNvSpPr txBox="1"/>
          <p:nvPr/>
        </p:nvSpPr>
        <p:spPr>
          <a:xfrm>
            <a:off x="9474572" y="4601784"/>
            <a:ext cx="2324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* Gross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Oversimplification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2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IMPROVEMENTS 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23"/>
          <p:cNvSpPr txBox="1">
            <a:spLocks noGrp="1"/>
          </p:cNvSpPr>
          <p:nvPr>
            <p:ph type="body" idx="1"/>
          </p:nvPr>
        </p:nvSpPr>
        <p:spPr>
          <a:xfrm>
            <a:off x="1066800" y="1509123"/>
            <a:ext cx="10058400" cy="4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Improving the User Interface and User Experience</a:t>
            </a:r>
            <a:endParaRPr/>
          </a:p>
          <a:p>
            <a:pPr marL="457200" lvl="1" indent="-18288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By Adding Icons and Images</a:t>
            </a:r>
            <a:endParaRPr/>
          </a:p>
          <a:p>
            <a:pPr marL="457200" lvl="1" indent="-18288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By Adding a confirmation Dialogue</a:t>
            </a:r>
            <a:endParaRPr/>
          </a:p>
          <a:p>
            <a:pPr marL="457200" lvl="1" indent="-68579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82880" lvl="0" indent="-18288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Make it OS Independent</a:t>
            </a:r>
            <a:endParaRPr/>
          </a:p>
          <a:p>
            <a:pPr marL="457200" lvl="1" indent="-18288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Currently this works only on Windows. Rewrite the code so that it can work on Linux and MacOS as well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avon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SavonVTI</vt:lpstr>
      <vt:lpstr>SavonVTI</vt:lpstr>
      <vt:lpstr>POWER MENU CONTROLS</vt:lpstr>
      <vt:lpstr>WHAT DOES IT LOOK LIKE ?</vt:lpstr>
      <vt:lpstr>Power Menu Controls This Program allows you to control various power aspects of your PC</vt:lpstr>
      <vt:lpstr>Prerequisites</vt:lpstr>
      <vt:lpstr>Program Code</vt:lpstr>
      <vt:lpstr>PowerPoint Presentation</vt:lpstr>
      <vt:lpstr>PowerPoint Presentation</vt:lpstr>
      <vt:lpstr>WHERE COULD IT HELP?</vt:lpstr>
      <vt:lpstr>IMPROVEMENTS ?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MENU CONTROLS</dc:title>
  <cp:lastModifiedBy>Guest User</cp:lastModifiedBy>
  <cp:revision>1</cp:revision>
  <dcterms:modified xsi:type="dcterms:W3CDTF">2023-12-07T04:05:20Z</dcterms:modified>
</cp:coreProperties>
</file>