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6305F-D205-4A57-B571-7D322468966D}" v="9" dt="2025-02-24T03:35:5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U CHOWDARY" userId="0302f1983c5a82de" providerId="LiveId" clId="{8DE6305F-D205-4A57-B571-7D322468966D}"/>
    <pc:docChg chg="modSld">
      <pc:chgData name="SIDDU CHOWDARY" userId="0302f1983c5a82de" providerId="LiveId" clId="{8DE6305F-D205-4A57-B571-7D322468966D}" dt="2025-02-24T03:35:56.206" v="8" actId="1076"/>
      <pc:docMkLst>
        <pc:docMk/>
      </pc:docMkLst>
      <pc:sldChg chg="modSp">
        <pc:chgData name="SIDDU CHOWDARY" userId="0302f1983c5a82de" providerId="LiveId" clId="{8DE6305F-D205-4A57-B571-7D322468966D}" dt="2025-02-24T03:34:46.942" v="1" actId="1076"/>
        <pc:sldMkLst>
          <pc:docMk/>
          <pc:sldMk cId="2414003237" sldId="267"/>
        </pc:sldMkLst>
        <pc:picChg chg="mod">
          <ac:chgData name="SIDDU CHOWDARY" userId="0302f1983c5a82de" providerId="LiveId" clId="{8DE6305F-D205-4A57-B571-7D322468966D}" dt="2025-02-24T03:34:46.942" v="1" actId="1076"/>
          <ac:picMkLst>
            <pc:docMk/>
            <pc:sldMk cId="2414003237" sldId="267"/>
            <ac:picMk id="3074" creationId="{CEECFEC4-5848-A7A3-130F-40614C219208}"/>
          </ac:picMkLst>
        </pc:picChg>
      </pc:sldChg>
      <pc:sldChg chg="addSp delSp modSp">
        <pc:chgData name="SIDDU CHOWDARY" userId="0302f1983c5a82de" providerId="LiveId" clId="{8DE6305F-D205-4A57-B571-7D322468966D}" dt="2025-02-24T03:35:56.206" v="8" actId="1076"/>
        <pc:sldMkLst>
          <pc:docMk/>
          <pc:sldMk cId="3926939080" sldId="269"/>
        </pc:sldMkLst>
        <pc:spChg chg="add del mod">
          <ac:chgData name="SIDDU CHOWDARY" userId="0302f1983c5a82de" providerId="LiveId" clId="{8DE6305F-D205-4A57-B571-7D322468966D}" dt="2025-02-24T03:35:37.012" v="3"/>
          <ac:spMkLst>
            <pc:docMk/>
            <pc:sldMk cId="3926939080" sldId="269"/>
            <ac:spMk id="3" creationId="{9F8D1E2D-BAAE-B97C-45F5-0928E9934272}"/>
          </ac:spMkLst>
        </pc:spChg>
        <pc:picChg chg="add mod">
          <ac:chgData name="SIDDU CHOWDARY" userId="0302f1983c5a82de" providerId="LiveId" clId="{8DE6305F-D205-4A57-B571-7D322468966D}" dt="2025-02-24T03:35:56.206" v="8" actId="1076"/>
          <ac:picMkLst>
            <pc:docMk/>
            <pc:sldMk cId="3926939080" sldId="269"/>
            <ac:picMk id="1026" creationId="{4DA3C485-AFF0-980A-5D5C-447BAB920898}"/>
          </ac:picMkLst>
        </pc:picChg>
        <pc:picChg chg="del">
          <ac:chgData name="SIDDU CHOWDARY" userId="0302f1983c5a82de" providerId="LiveId" clId="{8DE6305F-D205-4A57-B571-7D322468966D}" dt="2025-02-24T03:34:54.876" v="2" actId="21"/>
          <ac:picMkLst>
            <pc:docMk/>
            <pc:sldMk cId="3926939080" sldId="269"/>
            <ac:picMk id="4098" creationId="{E3DBD477-87E2-B953-F9EA-611CC2E2F2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0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21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1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17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5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0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60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08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6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3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69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0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23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6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3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56D3EE2-0F1F-4C9E-8F16-29A6BD2FB99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FAE0F3C-03C4-4F6E-BA1F-E9AE240A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73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7D7-8F3B-C16D-077A-654CF783B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translator</a:t>
            </a:r>
            <a:br>
              <a:rPr lang="en-US" dirty="0"/>
            </a:br>
            <a:r>
              <a:rPr lang="en-US" dirty="0"/>
              <a:t>using smart spectacles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17B06-215C-5577-7144-16A3C9023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-By </a:t>
            </a:r>
            <a:r>
              <a:rPr lang="en-US" dirty="0" err="1"/>
              <a:t>P.Prabhakar</a:t>
            </a:r>
            <a:r>
              <a:rPr lang="en-US" dirty="0"/>
              <a:t> </a:t>
            </a:r>
            <a:r>
              <a:rPr lang="en-US" dirty="0" err="1"/>
              <a:t>rao</a:t>
            </a:r>
            <a:r>
              <a:rPr lang="en-US" dirty="0"/>
              <a:t> 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Team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09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BE1F-2EEC-A863-75D5-F624D485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is may contain: the world map with countries and major cities">
            <a:extLst>
              <a:ext uri="{FF2B5EF4-FFF2-40B4-BE49-F238E27FC236}">
                <a16:creationId xmlns:a16="http://schemas.microsoft.com/office/drawing/2014/main" id="{4DA3C485-AFF0-980A-5D5C-447BAB9208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85" y="609600"/>
            <a:ext cx="9746327" cy="498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3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BC45-4AC2-386D-A6C0-51145BB9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3739-0DAB-2721-3DDB-CA552CEA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Tourism &amp; Travel</a:t>
            </a:r>
            <a:r>
              <a:rPr lang="en-US" dirty="0"/>
              <a:t> – Helps tourists understand signs &amp; communicate + </a:t>
            </a:r>
            <a:r>
              <a:rPr lang="en-US" b="1" dirty="0"/>
              <a:t>Shows real-time location for better navigation.</a:t>
            </a: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Emergency Services</a:t>
            </a:r>
            <a:r>
              <a:rPr lang="en-US" dirty="0"/>
              <a:t> – Helps users share their location easily in case of language barriers.</a:t>
            </a: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Smart Navigation</a:t>
            </a:r>
            <a:r>
              <a:rPr lang="en-US" dirty="0"/>
              <a:t> – Translates signs and </a:t>
            </a:r>
            <a:r>
              <a:rPr lang="en-US" b="1" dirty="0"/>
              <a:t>provides directional guidance</a:t>
            </a:r>
            <a:r>
              <a:rPr lang="en-US" dirty="0"/>
              <a:t> for better travel assistance.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65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F8BE-2BF7-D04E-6E29-A7ED022B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E822-71DA-A41E-2F5F-8615AD33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Smart Spectacle Translator </a:t>
            </a:r>
            <a:r>
              <a:rPr lang="en-US" b="1"/>
              <a:t>bridges communication gaps</a:t>
            </a:r>
            <a:r>
              <a:rPr lang="en-US"/>
              <a:t> using AI &amp; 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step towards </a:t>
            </a:r>
            <a:r>
              <a:rPr lang="en-US" b="1"/>
              <a:t>seamless multilingual communication</a:t>
            </a:r>
            <a:r>
              <a:rPr lang="en-US"/>
              <a:t> in daily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Future potential:</a:t>
            </a:r>
            <a:r>
              <a:rPr lang="en-US"/>
              <a:t> More languages, better accuracy, and enhanced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82863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66FA-B1BC-A279-EA90-6437B7C1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Thank you </a:t>
            </a:r>
            <a:endParaRPr lang="en-IN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1CB3-9157-7C5C-154C-ED6E13FE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208947" y="474798"/>
            <a:ext cx="35152251" cy="11092647"/>
          </a:xfrm>
        </p:spPr>
        <p:txBody>
          <a:bodyPr/>
          <a:lstStyle/>
          <a:p>
            <a:r>
              <a:rPr lang="en-US" dirty="0"/>
              <a:t>Any questions?</a:t>
            </a:r>
          </a:p>
          <a:p>
            <a:endParaRPr lang="en-IN" dirty="0"/>
          </a:p>
        </p:txBody>
      </p:sp>
      <p:pic>
        <p:nvPicPr>
          <p:cNvPr id="3074" name="Picture 2" descr="Any Questions?">
            <a:extLst>
              <a:ext uri="{FF2B5EF4-FFF2-40B4-BE49-F238E27FC236}">
                <a16:creationId xmlns:a16="http://schemas.microsoft.com/office/drawing/2014/main" id="{CEECFEC4-5848-A7A3-130F-40614C21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530550"/>
            <a:ext cx="5954231" cy="563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0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82C1-725D-2FE5-0096-FE8F5E45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pair of glasses with a circular lens&#10;&#10;AI-generated content may be incorrect.">
            <a:extLst>
              <a:ext uri="{FF2B5EF4-FFF2-40B4-BE49-F238E27FC236}">
                <a16:creationId xmlns:a16="http://schemas.microsoft.com/office/drawing/2014/main" id="{243F27D0-ED32-F4E9-C1E6-FE511CC35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90" y="877887"/>
            <a:ext cx="5285453" cy="5285453"/>
          </a:xfrm>
        </p:spPr>
      </p:pic>
    </p:spTree>
    <p:extLst>
      <p:ext uri="{BB962C8B-B14F-4D97-AF65-F5344CB8AC3E}">
        <p14:creationId xmlns:p14="http://schemas.microsoft.com/office/powerpoint/2010/main" val="270533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463C-44F4-6121-223C-1D957914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Intoduction</a:t>
            </a:r>
            <a:r>
              <a:rPr lang="en-US" dirty="0"/>
              <a:t>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C7EE-965F-0365-258A-9C896A65E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the project about?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Smart spectacles integrated with a language translation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Converts spoken or written text into the user's preferred language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is it needed?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travelers, students, and professionals overcome language barriers.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Enhances communication in multilingual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20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1067-A360-2D0B-DD2B-A3632212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722D-CC95-128D-705B-7146AC36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People face challenges in understanding different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Existing translation apps require manual input or screen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a </a:t>
            </a:r>
            <a:r>
              <a:rPr lang="en-US" b="1" dirty="0"/>
              <a:t>hands-free, real-time, and efficient</a:t>
            </a:r>
            <a:r>
              <a:rPr lang="en-US" dirty="0"/>
              <a:t> translation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4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44ED-2E11-EE81-A4F0-988064DE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1603-D0A2-6B64-C67F-D040F88F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smart spectacles capable </a:t>
            </a:r>
            <a:r>
              <a:rPr lang="en-US" dirty="0" err="1"/>
              <a:t>of:Recognizing</a:t>
            </a:r>
            <a:r>
              <a:rPr lang="en-US" dirty="0"/>
              <a:t> and translating spoken/written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Displaying translated text on the lens.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Supporting multiple languages for diverse user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3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CF6E-B1F7-7FF5-2DE0-AF50577B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D5F5D-38B3-23C7-5048-286C62E5D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2" y="845989"/>
            <a:ext cx="4945211" cy="4945211"/>
          </a:xfrm>
        </p:spPr>
      </p:pic>
    </p:spTree>
    <p:extLst>
      <p:ext uri="{BB962C8B-B14F-4D97-AF65-F5344CB8AC3E}">
        <p14:creationId xmlns:p14="http://schemas.microsoft.com/office/powerpoint/2010/main" val="205720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2A47-A858-0620-16D3-81889912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it works:</a:t>
            </a:r>
            <a:br>
              <a:rPr lang="en-US" dirty="0"/>
            </a:br>
            <a:r>
              <a:rPr lang="en-US" dirty="0"/>
              <a:t>Architecture</a:t>
            </a:r>
            <a:br>
              <a:rPr lang="en-US" dirty="0"/>
            </a:br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DE7E8C5-A6CE-6F24-399F-71679639B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2"/>
            <a:ext cx="932582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Stage: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Microphone captures speech / Camera captures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Stage: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NLP (Natural Language Processing) translates the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Stage: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Translation is displayed on the lens or converted into speech.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4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645D-A0E1-1DA2-BFB5-91D0971C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40640B-ECE7-A4F5-38E7-2ABAE1710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23966"/>
            <a:ext cx="879009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Hardware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Spectacles with AR 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Microphone &amp; Camera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&amp; AI: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&amp; NLP (Google Translate API, OpenAI,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Optical Character Recognition (OCR) for text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 Systems &amp; IoT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4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251A-067C-F5A7-6CBB-7EF89EF4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6AA9-9AA0-899F-371C-3BC9EA90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✅ </a:t>
            </a:r>
            <a:r>
              <a:rPr lang="en-IN" b="1" dirty="0"/>
              <a:t>Real-time Speech &amp; Text Translation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Augmented Reality Display for Translations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Multi-language Support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Offline Mode for Travel Convenience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Location Tracking &amp; Navigation Assistance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User-Friendly &amp; Hands-Free 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841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</TotalTime>
  <Words>360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Language translator using smart spectacles  </vt:lpstr>
      <vt:lpstr>PowerPoint Presentation</vt:lpstr>
      <vt:lpstr>Intoduction: </vt:lpstr>
      <vt:lpstr>Problem statement: </vt:lpstr>
      <vt:lpstr>Objective: </vt:lpstr>
      <vt:lpstr>PowerPoint Presentation</vt:lpstr>
      <vt:lpstr>How it works: Architecture </vt:lpstr>
      <vt:lpstr>Technologies used:</vt:lpstr>
      <vt:lpstr>Features : </vt:lpstr>
      <vt:lpstr>PowerPoint Presentation</vt:lpstr>
      <vt:lpstr>Applications :</vt:lpstr>
      <vt:lpstr>Conclusion: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SIDDU CHOWDARY</dc:creator>
  <cp:lastModifiedBy>SIDDU CHOWDARY</cp:lastModifiedBy>
  <cp:revision>1</cp:revision>
  <dcterms:created xsi:type="dcterms:W3CDTF">2025-02-23T16:05:25Z</dcterms:created>
  <dcterms:modified xsi:type="dcterms:W3CDTF">2025-02-24T03:35:57Z</dcterms:modified>
</cp:coreProperties>
</file>