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33FF0-1D3B-5CD6-AB53-04FF267BF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78E5B-53A4-6BCF-C376-981067A89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13DC1-45D1-E87E-7DA7-2F48BF784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B7C6-19C4-49E0-82DA-C77B4B4B2F41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7A854-3E9D-859A-D06D-52F63F8F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3DA81-2272-1FBF-9DEB-069390FD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796-E1D2-41E6-A3B0-9BFCF6796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57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34F88-42DE-B504-4B80-4D43CC790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F0D78-62BF-7A82-0D1B-78AE51DE4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25EBE-908C-6B21-E1E4-A4DE6DC0A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B7C6-19C4-49E0-82DA-C77B4B4B2F41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8E040-5FF3-113C-F3EF-8E42DC45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87CD5-AC8C-BF39-700E-7CE1C019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796-E1D2-41E6-A3B0-9BFCF6796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74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03DCFA-5616-9BCE-9BAF-A96BFBF4E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D5B27-F168-37D1-D849-02620FE64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41980-2C8F-341E-80FB-F9A9AA991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B7C6-19C4-49E0-82DA-C77B4B4B2F41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889A6-CB2A-0CA8-1638-4427910F6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34041-3B9F-54D3-10CD-3CE09C1D1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796-E1D2-41E6-A3B0-9BFCF6796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72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E23E5-193D-DDA8-4C2E-BBB34D02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C9EE-E832-71E3-B00F-7BBD156DA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A3F86-CEF6-366A-A465-1BA6B2B49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B7C6-19C4-49E0-82DA-C77B4B4B2F41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A257A-BEA3-47DF-8626-CD35AB54A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E0A33-DE7C-B58C-3573-BD0B07A5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796-E1D2-41E6-A3B0-9BFCF6796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847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C8D7-4497-A251-8C71-73085ABD0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122ED-B9D5-6985-6A45-B3776C3F9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9BFD8-FE6D-2CAF-DE38-06069C375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B7C6-19C4-49E0-82DA-C77B4B4B2F41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92E04-5A43-3818-B448-C56B0388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3CEC6-01DE-443A-72BA-E77407FC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796-E1D2-41E6-A3B0-9BFCF6796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13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4CF0B-C243-6A42-E7E1-980F56199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83BC1-2F20-5A1A-BC27-00B517AB3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0A27E-A511-FC91-EDE3-5A452AC10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374D8-54FB-CB87-664A-590F9EC6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B7C6-19C4-49E0-82DA-C77B4B4B2F41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56F63-CAC3-3845-ACC6-DCFFC694E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D8500-4D6F-31F0-CD8B-898D63FB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796-E1D2-41E6-A3B0-9BFCF6796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49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1D09-1976-152F-B306-395B3A27F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D89AE-C860-6ACD-BC2C-3C6496423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3EF39-13EF-95E9-3DB9-8A40376AA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CDE8D-4E25-F533-0DD2-48F92C53C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8CE47E-9915-1FBD-B616-99B01960F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5D017B-D273-8B3A-2C91-4C8813D7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B7C6-19C4-49E0-82DA-C77B4B4B2F41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FD8189-D7DF-261E-FC68-154C39C9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23F955-CA62-9D26-04DC-19FF795B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796-E1D2-41E6-A3B0-9BFCF6796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1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C28F2-B2DE-A971-C02A-E847B7F1A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A63C9-533E-DBBB-9AF8-2DB5BADDA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B7C6-19C4-49E0-82DA-C77B4B4B2F41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3FE3D-5C47-53B1-E146-2056FEEF6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33298-FC91-D1CF-DABD-F1B59CAC7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796-E1D2-41E6-A3B0-9BFCF6796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70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52ACAE-AC12-2CB4-1B83-E1C21676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B7C6-19C4-49E0-82DA-C77B4B4B2F41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CA3193-B379-0699-6CB7-8D26BEFB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353CA-A251-ABB0-3473-E5E32C22D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796-E1D2-41E6-A3B0-9BFCF6796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06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F435-72AC-8DBD-6B01-721759DC4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BE666-47EE-0862-A279-A94BBD844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01B64-337E-96D6-B41D-B6920C80D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87911-6D18-4FCB-756F-584686CE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B7C6-19C4-49E0-82DA-C77B4B4B2F41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050A8-5403-4DD7-6711-81E889BC4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2A0E1-2ECB-D0DD-31DB-2BCC6A89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796-E1D2-41E6-A3B0-9BFCF6796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25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6E9D-660B-BC6F-912A-02B0E6944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B36A77-4597-5671-6FBB-A1B41DAC0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5F0CE-5457-BC47-EE0C-5BC4E0BAA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FB906-BB93-DAA8-96D7-15BC0DEFB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B7C6-19C4-49E0-82DA-C77B4B4B2F41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1BF79-23A6-2A6E-EEAB-7D1F53CB2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D99AA-E4F3-4D76-7569-F0A94CDE5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796-E1D2-41E6-A3B0-9BFCF6796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895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F5760-E4F6-B26B-AC2B-5D35F8B6F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9FF25-FDBE-AD85-CD21-07BA0A8EF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D3258-7628-9EE7-5ECB-C7CDE665D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4B7C6-19C4-49E0-82DA-C77B4B4B2F41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A795F-81B1-E854-E4FE-B95115BFB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0B4BB-F033-A849-A1F6-1E3FB3B53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E796-E1D2-41E6-A3B0-9BFCF6796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63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D63290-2EEE-E903-0966-F2515C760416}"/>
              </a:ext>
            </a:extLst>
          </p:cNvPr>
          <p:cNvSpPr/>
          <p:nvPr/>
        </p:nvSpPr>
        <p:spPr>
          <a:xfrm>
            <a:off x="4988195" y="1551094"/>
            <a:ext cx="2721860" cy="375581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25FE65-5B83-6CDE-BD6D-392759E7FF1C}"/>
              </a:ext>
            </a:extLst>
          </p:cNvPr>
          <p:cNvSpPr txBox="1"/>
          <p:nvPr/>
        </p:nvSpPr>
        <p:spPr>
          <a:xfrm>
            <a:off x="2234604" y="1049303"/>
            <a:ext cx="2327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99C2CB-E55D-328D-1EDC-3DBBA43C1DB4}"/>
              </a:ext>
            </a:extLst>
          </p:cNvPr>
          <p:cNvSpPr txBox="1"/>
          <p:nvPr/>
        </p:nvSpPr>
        <p:spPr>
          <a:xfrm>
            <a:off x="7987144" y="1049303"/>
            <a:ext cx="2327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4DFC01-AA90-6EFC-5D4C-0C90B7F85B3D}"/>
              </a:ext>
            </a:extLst>
          </p:cNvPr>
          <p:cNvCxnSpPr/>
          <p:nvPr/>
        </p:nvCxnSpPr>
        <p:spPr>
          <a:xfrm>
            <a:off x="2968335" y="1910878"/>
            <a:ext cx="201639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3E1359-9E5A-1299-1F25-DA9A6F551ABD}"/>
              </a:ext>
            </a:extLst>
          </p:cNvPr>
          <p:cNvCxnSpPr/>
          <p:nvPr/>
        </p:nvCxnSpPr>
        <p:spPr>
          <a:xfrm>
            <a:off x="2947555" y="2708564"/>
            <a:ext cx="201639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70DD3E-5767-C878-F22B-74505408D17C}"/>
              </a:ext>
            </a:extLst>
          </p:cNvPr>
          <p:cNvCxnSpPr/>
          <p:nvPr/>
        </p:nvCxnSpPr>
        <p:spPr>
          <a:xfrm>
            <a:off x="2968335" y="3525982"/>
            <a:ext cx="201639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FF7A19-1EF6-1A07-C093-C8241F1494D3}"/>
              </a:ext>
            </a:extLst>
          </p:cNvPr>
          <p:cNvCxnSpPr/>
          <p:nvPr/>
        </p:nvCxnSpPr>
        <p:spPr>
          <a:xfrm>
            <a:off x="2968335" y="4265239"/>
            <a:ext cx="201639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F2CBA5-8D4E-CCEA-EF1F-0A842CADFF29}"/>
              </a:ext>
            </a:extLst>
          </p:cNvPr>
          <p:cNvCxnSpPr>
            <a:cxnSpLocks/>
          </p:cNvCxnSpPr>
          <p:nvPr/>
        </p:nvCxnSpPr>
        <p:spPr>
          <a:xfrm flipH="1">
            <a:off x="2968335" y="4994564"/>
            <a:ext cx="201639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07A8D9C-BEEF-21E2-9EF6-42193F718F39}"/>
              </a:ext>
            </a:extLst>
          </p:cNvPr>
          <p:cNvSpPr txBox="1"/>
          <p:nvPr/>
        </p:nvSpPr>
        <p:spPr>
          <a:xfrm>
            <a:off x="1552266" y="1680046"/>
            <a:ext cx="1717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data_a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80AFE3-6D03-C9F9-B17D-C30642999CB1}"/>
              </a:ext>
            </a:extLst>
          </p:cNvPr>
          <p:cNvSpPr txBox="1"/>
          <p:nvPr/>
        </p:nvSpPr>
        <p:spPr>
          <a:xfrm>
            <a:off x="1475509" y="2424776"/>
            <a:ext cx="1717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addr_a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8AF958-6AC2-C1E4-09E7-D4B8CE33F4B1}"/>
              </a:ext>
            </a:extLst>
          </p:cNvPr>
          <p:cNvSpPr txBox="1"/>
          <p:nvPr/>
        </p:nvSpPr>
        <p:spPr>
          <a:xfrm>
            <a:off x="1616344" y="3248391"/>
            <a:ext cx="1717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wrt_a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586C5C-F092-3CCD-B27C-B145FBC8B5B3}"/>
              </a:ext>
            </a:extLst>
          </p:cNvPr>
          <p:cNvSpPr txBox="1"/>
          <p:nvPr/>
        </p:nvSpPr>
        <p:spPr>
          <a:xfrm>
            <a:off x="9150926" y="3985568"/>
            <a:ext cx="1717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AAE181-CE6F-587E-0D9E-491B823E07A9}"/>
              </a:ext>
            </a:extLst>
          </p:cNvPr>
          <p:cNvSpPr txBox="1"/>
          <p:nvPr/>
        </p:nvSpPr>
        <p:spPr>
          <a:xfrm>
            <a:off x="1680422" y="4712826"/>
            <a:ext cx="1717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out_a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FC617FA-8479-23A9-C860-3BDD52CC8241}"/>
              </a:ext>
            </a:extLst>
          </p:cNvPr>
          <p:cNvCxnSpPr/>
          <p:nvPr/>
        </p:nvCxnSpPr>
        <p:spPr>
          <a:xfrm>
            <a:off x="7710055" y="4994563"/>
            <a:ext cx="201639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D61BAF3-04A9-0FB9-7531-3E8D17CFFD1F}"/>
              </a:ext>
            </a:extLst>
          </p:cNvPr>
          <p:cNvCxnSpPr>
            <a:cxnSpLocks/>
          </p:cNvCxnSpPr>
          <p:nvPr/>
        </p:nvCxnSpPr>
        <p:spPr>
          <a:xfrm flipH="1">
            <a:off x="7658098" y="1910878"/>
            <a:ext cx="201639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DFC0FD-858D-1E19-2CBC-94DE18D41B8C}"/>
              </a:ext>
            </a:extLst>
          </p:cNvPr>
          <p:cNvCxnSpPr>
            <a:cxnSpLocks/>
          </p:cNvCxnSpPr>
          <p:nvPr/>
        </p:nvCxnSpPr>
        <p:spPr>
          <a:xfrm flipH="1">
            <a:off x="7710052" y="4219556"/>
            <a:ext cx="201639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908813-E571-703F-D095-CFC19E01DA3A}"/>
              </a:ext>
            </a:extLst>
          </p:cNvPr>
          <p:cNvCxnSpPr>
            <a:cxnSpLocks/>
          </p:cNvCxnSpPr>
          <p:nvPr/>
        </p:nvCxnSpPr>
        <p:spPr>
          <a:xfrm flipH="1">
            <a:off x="7710053" y="3377258"/>
            <a:ext cx="201639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8A062A2-9730-8B07-137C-C340E8A48EEA}"/>
              </a:ext>
            </a:extLst>
          </p:cNvPr>
          <p:cNvCxnSpPr>
            <a:cxnSpLocks/>
          </p:cNvCxnSpPr>
          <p:nvPr/>
        </p:nvCxnSpPr>
        <p:spPr>
          <a:xfrm flipH="1">
            <a:off x="7710053" y="2611846"/>
            <a:ext cx="201639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B9DE1F0-DBFB-1406-29F3-C316BB945D45}"/>
              </a:ext>
            </a:extLst>
          </p:cNvPr>
          <p:cNvSpPr txBox="1"/>
          <p:nvPr/>
        </p:nvSpPr>
        <p:spPr>
          <a:xfrm>
            <a:off x="9299862" y="4698422"/>
            <a:ext cx="1717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out_b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0F5D0A-99A6-86E1-C680-C3E61DB68C55}"/>
              </a:ext>
            </a:extLst>
          </p:cNvPr>
          <p:cNvSpPr txBox="1"/>
          <p:nvPr/>
        </p:nvSpPr>
        <p:spPr>
          <a:xfrm>
            <a:off x="9299863" y="3091327"/>
            <a:ext cx="1717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wrt_b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6E3CFFA-C085-B356-F47C-D525C26C4BA7}"/>
              </a:ext>
            </a:extLst>
          </p:cNvPr>
          <p:cNvSpPr txBox="1"/>
          <p:nvPr/>
        </p:nvSpPr>
        <p:spPr>
          <a:xfrm>
            <a:off x="9363941" y="2307850"/>
            <a:ext cx="1717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addr_b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B0C911-0A61-F319-213E-26D8289B86B7}"/>
              </a:ext>
            </a:extLst>
          </p:cNvPr>
          <p:cNvSpPr txBox="1"/>
          <p:nvPr/>
        </p:nvSpPr>
        <p:spPr>
          <a:xfrm>
            <a:off x="9363941" y="1636563"/>
            <a:ext cx="1717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data_b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729F41-3FC5-966A-4E51-4524B46C8786}"/>
              </a:ext>
            </a:extLst>
          </p:cNvPr>
          <p:cNvSpPr txBox="1"/>
          <p:nvPr/>
        </p:nvSpPr>
        <p:spPr>
          <a:xfrm>
            <a:off x="5268191" y="2812111"/>
            <a:ext cx="18825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64x8-bit SRAM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99ECC4-84E8-38F8-1B40-43934C4C772C}"/>
              </a:ext>
            </a:extLst>
          </p:cNvPr>
          <p:cNvSpPr txBox="1"/>
          <p:nvPr/>
        </p:nvSpPr>
        <p:spPr>
          <a:xfrm>
            <a:off x="1680421" y="3988724"/>
            <a:ext cx="1717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64A5D4-459D-6DF6-831F-546D2322D459}"/>
              </a:ext>
            </a:extLst>
          </p:cNvPr>
          <p:cNvSpPr txBox="1"/>
          <p:nvPr/>
        </p:nvSpPr>
        <p:spPr>
          <a:xfrm>
            <a:off x="4298839" y="6007872"/>
            <a:ext cx="3821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Dual-Port RAM</a:t>
            </a:r>
          </a:p>
        </p:txBody>
      </p:sp>
    </p:spTree>
    <p:extLst>
      <p:ext uri="{BB962C8B-B14F-4D97-AF65-F5344CB8AC3E}">
        <p14:creationId xmlns:p14="http://schemas.microsoft.com/office/powerpoint/2010/main" val="363910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3F27-02AA-ED20-88A3-5E7FDD3A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654B36-ED4F-56E3-ABFB-81B6A5CD0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3083384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EE6EB-DD5C-407F-5E32-DC275B0F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ECAEC7-93B9-754C-7783-023D5D581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39321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34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Siddesh G M</dc:creator>
  <cp:lastModifiedBy>Siddesh G M</cp:lastModifiedBy>
  <cp:revision>5</cp:revision>
  <dcterms:created xsi:type="dcterms:W3CDTF">2025-04-22T17:36:55Z</dcterms:created>
  <dcterms:modified xsi:type="dcterms:W3CDTF">2025-04-22T18:03:01Z</dcterms:modified>
</cp:coreProperties>
</file>