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3325-8EAC-1E84-70E9-18C7B0441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37AE-186E-18BB-BC00-C871B9265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677EF-C8C8-6DCC-5942-A30C5BED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EB7C-63E8-BC28-C689-6B693652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8DB2-36AD-68A2-5D3B-60AB0C0F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82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D3C7-4064-0BD4-95CC-72304860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2B193-8DDB-1A1D-106C-7B0813B7A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85CAA-C79B-CF25-3BF6-C7758E6B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7B9F7-A3AF-8630-CD67-E750D7F6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2C5AF-E507-A64D-B50D-102569E8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4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F597A-B399-265D-4386-A367CFD97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38C0-71CD-4EA4-E77D-0B04CA0D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2D105-21E1-2E0E-410F-FB038BDB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BACF-FBF8-0355-0CCE-349600D5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1269-503B-E864-57F4-F74E15C8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9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ACB4-AB02-0D39-7540-9D8627B1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029F8-2A8B-ABEF-614E-5D5B14DD9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4CC8-3BC5-3D78-9E27-5BE4C15B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99F3C-5313-1C93-E7C1-3243D839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DA8D-20AD-1079-4602-2B32F891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0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BCD6-61C2-A6C3-ABD9-CD1CB80B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3717F-B011-9158-1998-ED9AAFFC1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4038-8BF8-D374-143D-7C1B6954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A419-0386-CFDA-78F9-18C4FFA2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30AB-0992-6D57-47BD-6E851BB5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2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600C-B7EF-E2B8-1844-6980C767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9BFF-3AB4-AF35-26AF-BD6F1407B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28CB5-C568-7A4B-B85E-7D764A660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673C8-35FE-89FE-6EA7-64C2102B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E9919-2C63-937A-708D-F59EFAC8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4D9BC-8D22-5A4A-F086-EF0AD876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8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7B76-1394-D652-A65C-1CBEE777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DF1B4-2ECC-0A78-CE8F-F675AB9D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8C1BD-4C39-B0AE-8286-5065BE661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C950D-362E-C1F9-7ABE-B6929AF11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72592-55F0-7664-10DF-42943059E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4A401-58DB-695F-04F9-6357B44E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F5563-D510-AA67-8923-C09AFC30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229D3-95FC-311C-32CA-58838C88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8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990D-871B-9A0A-70B7-D4A0C139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99051-D59D-99C5-628A-253DC2A0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91E98-9001-2AE1-AC90-3E146B07D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694A-F1C0-E5DB-3BF2-BC035F33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96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60661-68B7-97D3-F0D4-4EB5CD91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F15DE-AB08-6A08-CDDD-3EBC13BC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1295D-C71B-C526-ACBB-A8DEA4D0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8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4D35-E2A3-2AAF-77F0-F475ED13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FB97-1784-3068-9A03-FF644581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8178E-FFCF-A4E5-F66E-D86FD3BF3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EB787-4A42-AC64-9087-97BC28BD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2AA61-7935-D759-0555-4BAFE8DE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70FC7-D11E-4950-854B-B6EAF2BF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6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6264-851D-D4CB-F705-0C9F6E23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38167-4983-0F5D-3694-921AD3582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71175-ADAC-16D6-679B-25BAF1AEB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AB9A3-FC3A-A9CB-080D-D9C05AB5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278B3-922D-EFBC-7E39-C4EB891C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A7392-FFBE-3E01-BD6A-105390E3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6CE41-96B6-E808-B95E-9D94FDB8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9F32A-5CBC-EA8D-598B-0BCB2493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A8EC5-3CED-3A1E-4740-D62A85F06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314A-0B31-4A90-AC23-3BE1D4B274A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1735-4828-1F31-AF9B-34D47C5FC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6AC8-B26E-4CAC-7EA6-5A844285F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A660-4A27-4E0B-AE7F-B7C88D89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1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1C66-E9F9-647E-C02E-480478F02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FD5ED-E2F7-B7E9-67C3-9A9801ED7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FBECFE-8F14-0875-CD4B-A4C7C553A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7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B752-D83B-F925-2386-0F3103E3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A5459-1CF4-9E91-52B2-B82910E70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3130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Siddesh G M</dc:creator>
  <cp:lastModifiedBy>Siddesh G M</cp:lastModifiedBy>
  <cp:revision>1</cp:revision>
  <dcterms:created xsi:type="dcterms:W3CDTF">2025-03-02T06:38:12Z</dcterms:created>
  <dcterms:modified xsi:type="dcterms:W3CDTF">2025-03-02T06:38:29Z</dcterms:modified>
</cp:coreProperties>
</file>