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B196-8E4E-4BFC-CFE3-FA7855797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83A69-1FB4-D6EA-25F2-DAB3832F3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E5F33-B4E5-9FD0-A262-9CCC6918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ACFB-637A-4C6C-9CA4-A612F73A6282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1325F-307F-9EAD-349C-B3650506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176D6-1B7C-E97C-2516-4A312377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B0C8-190D-41C2-A9AB-127A150A1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45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B6B9-EE63-8384-B655-BE9FE803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3D689-222E-A06B-6E0F-2EC9EF3C2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B057D-1B12-1D39-24D3-95197B83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ACFB-637A-4C6C-9CA4-A612F73A6282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5BECB-3E74-C6E5-2173-748C3442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2E7A1-6BFB-F8E6-5364-2D424D2C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B0C8-190D-41C2-A9AB-127A150A1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36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27357-483D-899B-F15A-AA3E88539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096FC-5329-E765-8D78-6ADC9CCF1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383F5-C48F-1E38-F13E-F0F21A18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ACFB-637A-4C6C-9CA4-A612F73A6282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D3FE7-D907-90CA-0533-2B5C0ABF2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3709D-4E91-AC30-D0F9-9CDEFC43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B0C8-190D-41C2-A9AB-127A150A1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2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16A9-E42F-5A37-05EA-EF689D0A4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7E9CE-A4BF-E103-BF46-2E2F56ED8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59CB-6041-8A5D-E88E-B1002DA4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ACFB-637A-4C6C-9CA4-A612F73A6282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DE3E4-D023-A4FF-45D9-CCD2489E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424C1-5818-FB1A-E79C-4D3892D1A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B0C8-190D-41C2-A9AB-127A150A1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98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6C1E-CB27-8B2E-1B30-948EA749B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AA131-6DC1-5A2E-E4FD-37CB1BFCB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4021C-696E-83A5-F41B-94A28386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ACFB-637A-4C6C-9CA4-A612F73A6282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036A2-76DE-AD14-5A3D-92297D5B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3F9E1-B255-990E-9430-77123C3C3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B0C8-190D-41C2-A9AB-127A150A1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40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AA40-7916-056E-F4CC-D436A944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0985C-2AE4-A1C3-AB29-1C53106CE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21AAB-715D-087A-5014-96D1E4BFB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791E7-12DB-047B-C84D-D4D600437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ACFB-637A-4C6C-9CA4-A612F73A6282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7C122-8E6F-9467-1783-883C97DC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E105F-EFEE-522E-9568-DBA2878D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B0C8-190D-41C2-A9AB-127A150A1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44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050E-B4F4-90D9-BF99-E65C14A1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75F41-1E48-270A-641A-3CE25C6B3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E33EF-DDDD-771B-799A-F032A63A6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4F6124-9A5F-DE17-B826-C24B64ECF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FF203-A592-8527-C3DB-92F0829E2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9B122F-695C-AA37-4DA9-137AAEE9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ACFB-637A-4C6C-9CA4-A612F73A6282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BE499D-9B1B-7554-00AD-30D42577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8DF6F-15BB-9532-C7DC-19F496F1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B0C8-190D-41C2-A9AB-127A150A1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10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B2BC-7BAC-3AA5-9F91-7D1E269E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0108-E1ED-ECE4-60B9-02553099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ACFB-637A-4C6C-9CA4-A612F73A6282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573F4A-9019-1626-0BF2-516B34F3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986F8-78C3-DE82-B63C-2FFC8B6B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B0C8-190D-41C2-A9AB-127A150A1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43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463C9-CAD3-B11D-44BF-F629DDB7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ACFB-637A-4C6C-9CA4-A612F73A6282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4E7915-F256-D75C-C654-07D387E9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5B0F-7F37-01F5-2D81-28285158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B0C8-190D-41C2-A9AB-127A150A1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81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0D1CB-0907-3224-C05C-034B8DC6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EA97A-4BFF-637D-0032-83E181918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34142-A715-0A8C-DB4A-36D627A82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52C4A-9BEE-0854-A81A-7C4682B1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ACFB-637A-4C6C-9CA4-A612F73A6282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F338D-D774-114B-460D-7C25FF26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D0969-79EC-3B0B-70C5-39F09E8C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B0C8-190D-41C2-A9AB-127A150A1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7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00AC-CE72-54BA-8041-63A92F62A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CFCD2-6368-928F-869B-DD0F25A67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83F2B-E2DD-D932-800B-90D8C250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7D61C-B5D3-709A-BB0A-153A11A2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ACFB-637A-4C6C-9CA4-A612F73A6282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6E403-E163-1590-F81F-92BFF952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7C202-8C5B-351A-EA91-FA84B935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B0C8-190D-41C2-A9AB-127A150A1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62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16FCEF-8797-13EB-434D-02E4140A3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C7F53-EB71-1962-A7AD-ED0016F46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2C679-462A-9FD4-A1E7-5908BFFB9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3ACFB-637A-4C6C-9CA4-A612F73A6282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EAB19-883C-E3D2-D106-920FBBDE5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C863F-E113-AD5A-B8D7-A3AEE2A86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1B0C8-190D-41C2-A9AB-127A150A1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44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5ECE7D-AC9E-D9DC-EC94-EABC7B4CB613}"/>
              </a:ext>
            </a:extLst>
          </p:cNvPr>
          <p:cNvSpPr/>
          <p:nvPr/>
        </p:nvSpPr>
        <p:spPr>
          <a:xfrm>
            <a:off x="4812890" y="1349477"/>
            <a:ext cx="2566219" cy="331101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vending </a:t>
            </a:r>
          </a:p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A043A3-C039-54A2-EE9B-F8C3819E3D2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401961" y="3004984"/>
            <a:ext cx="14109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95011A-5294-0C5E-E0DC-5FD4EB5D7461}"/>
              </a:ext>
            </a:extLst>
          </p:cNvPr>
          <p:cNvCxnSpPr>
            <a:cxnSpLocks/>
          </p:cNvCxnSpPr>
          <p:nvPr/>
        </p:nvCxnSpPr>
        <p:spPr>
          <a:xfrm flipH="1">
            <a:off x="3401961" y="1543665"/>
            <a:ext cx="14109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55F6C4-203B-5D4A-9EDB-9F4B04B423DE}"/>
              </a:ext>
            </a:extLst>
          </p:cNvPr>
          <p:cNvCxnSpPr>
            <a:cxnSpLocks/>
          </p:cNvCxnSpPr>
          <p:nvPr/>
        </p:nvCxnSpPr>
        <p:spPr>
          <a:xfrm flipH="1">
            <a:off x="3401961" y="2138517"/>
            <a:ext cx="14109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68B733-D020-E244-D57B-6EB3B99F90F9}"/>
              </a:ext>
            </a:extLst>
          </p:cNvPr>
          <p:cNvCxnSpPr>
            <a:cxnSpLocks/>
          </p:cNvCxnSpPr>
          <p:nvPr/>
        </p:nvCxnSpPr>
        <p:spPr>
          <a:xfrm flipH="1">
            <a:off x="3401961" y="3805084"/>
            <a:ext cx="14109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344B78-C376-55B3-92AE-C2C9A8623C0B}"/>
              </a:ext>
            </a:extLst>
          </p:cNvPr>
          <p:cNvCxnSpPr>
            <a:cxnSpLocks/>
          </p:cNvCxnSpPr>
          <p:nvPr/>
        </p:nvCxnSpPr>
        <p:spPr>
          <a:xfrm flipH="1">
            <a:off x="3401961" y="4409768"/>
            <a:ext cx="14109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458F8B-5A58-6E3E-AB42-72814262F4FA}"/>
              </a:ext>
            </a:extLst>
          </p:cNvPr>
          <p:cNvCxnSpPr/>
          <p:nvPr/>
        </p:nvCxnSpPr>
        <p:spPr>
          <a:xfrm flipH="1">
            <a:off x="7379108" y="2880852"/>
            <a:ext cx="12831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05D1B3-8BAB-3946-C7AF-300F8421F2BF}"/>
              </a:ext>
            </a:extLst>
          </p:cNvPr>
          <p:cNvCxnSpPr/>
          <p:nvPr/>
        </p:nvCxnSpPr>
        <p:spPr>
          <a:xfrm flipH="1">
            <a:off x="7379109" y="1705897"/>
            <a:ext cx="12831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A8DCB1-A12F-8794-0F38-D721D7CBFA89}"/>
              </a:ext>
            </a:extLst>
          </p:cNvPr>
          <p:cNvCxnSpPr/>
          <p:nvPr/>
        </p:nvCxnSpPr>
        <p:spPr>
          <a:xfrm flipH="1">
            <a:off x="7379108" y="3932904"/>
            <a:ext cx="12831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5CDC5DE-8DDF-B29E-F2B6-E1EDE4CEEEE8}"/>
              </a:ext>
            </a:extLst>
          </p:cNvPr>
          <p:cNvSpPr txBox="1"/>
          <p:nvPr/>
        </p:nvSpPr>
        <p:spPr>
          <a:xfrm>
            <a:off x="2568678" y="1290398"/>
            <a:ext cx="1189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192454-43D3-0F28-5904-A06512DC9EC8}"/>
              </a:ext>
            </a:extLst>
          </p:cNvPr>
          <p:cNvSpPr txBox="1"/>
          <p:nvPr/>
        </p:nvSpPr>
        <p:spPr>
          <a:xfrm>
            <a:off x="2501081" y="2756704"/>
            <a:ext cx="1189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5DDF1-803F-5D07-5D13-69D8A2B87CF9}"/>
              </a:ext>
            </a:extLst>
          </p:cNvPr>
          <p:cNvSpPr txBox="1"/>
          <p:nvPr/>
        </p:nvSpPr>
        <p:spPr>
          <a:xfrm>
            <a:off x="2340078" y="1887318"/>
            <a:ext cx="1189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In(0/1)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7EECB1-4FDB-62C9-5D30-DBDE0EBD3457}"/>
              </a:ext>
            </a:extLst>
          </p:cNvPr>
          <p:cNvSpPr txBox="1"/>
          <p:nvPr/>
        </p:nvSpPr>
        <p:spPr>
          <a:xfrm>
            <a:off x="2513064" y="3512715"/>
            <a:ext cx="1189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14EE5F-DA8E-84B8-E559-A180097CBB1B}"/>
              </a:ext>
            </a:extLst>
          </p:cNvPr>
          <p:cNvSpPr txBox="1"/>
          <p:nvPr/>
        </p:nvSpPr>
        <p:spPr>
          <a:xfrm>
            <a:off x="2163100" y="4158323"/>
            <a:ext cx="1577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Coins($)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63F425-C47A-4869-7411-45FABF7E7F74}"/>
              </a:ext>
            </a:extLst>
          </p:cNvPr>
          <p:cNvSpPr txBox="1"/>
          <p:nvPr/>
        </p:nvSpPr>
        <p:spPr>
          <a:xfrm>
            <a:off x="8839198" y="1475064"/>
            <a:ext cx="1189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CFEC69-CFB3-6F6D-E1CC-381DB6D2DC4D}"/>
              </a:ext>
            </a:extLst>
          </p:cNvPr>
          <p:cNvSpPr txBox="1"/>
          <p:nvPr/>
        </p:nvSpPr>
        <p:spPr>
          <a:xfrm>
            <a:off x="8716295" y="2595255"/>
            <a:ext cx="1578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05B0DB-D155-4F73-972F-08BCD0EB7A21}"/>
              </a:ext>
            </a:extLst>
          </p:cNvPr>
          <p:cNvSpPr txBox="1"/>
          <p:nvPr/>
        </p:nvSpPr>
        <p:spPr>
          <a:xfrm>
            <a:off x="8839197" y="3696658"/>
            <a:ext cx="1189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27FF93-83AD-DF1E-683B-E2E7E9619D18}"/>
              </a:ext>
            </a:extLst>
          </p:cNvPr>
          <p:cNvSpPr txBox="1"/>
          <p:nvPr/>
        </p:nvSpPr>
        <p:spPr>
          <a:xfrm>
            <a:off x="-478456" y="5651861"/>
            <a:ext cx="6094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Chocolate :0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Drink        :1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Coins($)    : 0,1, 2,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30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50752E-6E69-33A4-1EDA-19474A0A8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555" y="-9484"/>
            <a:ext cx="7952889" cy="68769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8908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211ABFA-D09B-B507-BE61-09F3A4C4E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416312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FC79BE-60C4-3FF3-E65F-FF8A6ABC6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98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Siddesh G M</dc:creator>
  <cp:lastModifiedBy>Siddesh G M</cp:lastModifiedBy>
  <cp:revision>6</cp:revision>
  <dcterms:created xsi:type="dcterms:W3CDTF">2025-03-19T09:09:39Z</dcterms:created>
  <dcterms:modified xsi:type="dcterms:W3CDTF">2025-03-20T16:59:44Z</dcterms:modified>
</cp:coreProperties>
</file>