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777F-009C-31D6-626E-39146E393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2897-55F2-EA7C-705C-FFD7E6E75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7E32-73AF-C446-2C59-715FCE74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DF64-4FFB-6F8B-F91B-B51BF5D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8BED-4F70-09D2-257C-6ACE360A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1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05A1-BAB9-B706-FE18-14718CAE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C78F7-72D0-6CA2-1906-6595989DF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6DF5-2EAE-67F2-A242-79051010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7C17-F914-E0F9-BABE-A5F42566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7A64-0E02-81A2-61C5-60815D8E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6209-DE0E-8D8F-2A7C-B8B93DAB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F52EC-D80B-957F-B425-E4F7FC830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C8ED-C5E2-83C7-E5B6-84600BFD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C74A-49FE-5985-9A26-082725BC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413A-5A01-F144-2E3C-A866DA7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9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2BF3-BAC5-1429-7862-EF56DD42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B050-530A-ED11-B8CA-BBAFDB0E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BEC0-3C9D-4648-7569-AC54CCE3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7389-191E-C93A-772C-BEE34859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8BC9-F75F-66E0-E4B5-2A22FB6A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EF7B-2996-E39C-799D-200B4008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B64A-5523-AE6C-8D83-EADFB1ED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028F-3BF2-54E0-C71F-BFA6FAC8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CB6F-4CC8-3181-F1F6-DD016F90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B90B-55D2-102F-5355-ACC63DD3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8FB4-287B-01B5-9124-2A010FB0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1B2C-66CC-47F2-7A1C-BF9DEFEC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901BA-C8BE-3A41-91A8-ECAD58BC6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16B0-A014-1F8C-0E83-75AE871E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E799-650D-0999-761B-3A9457E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5D306-11F3-9AAA-91E7-F6E7B76B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BB48-25E3-0983-FB4D-79F98D83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1954-E391-E188-8CEE-84F8DF85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29E24-AF83-704F-2DA9-31726443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21EE-C50A-C781-D35F-63F19AE4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F423-BBC5-F79C-147C-96C86FDD7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39AE9-B307-2697-F447-892092A4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29DE9-B9EB-002A-1F4C-25F42BC1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E2791-6BF1-43F2-A0C8-8D6523D9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8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6D5-CCC3-7951-303D-57AFE92D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3E706-045B-70CC-94F6-EFECBCCD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3599A-9635-5022-D465-D3173165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03E0-A000-5C0F-18C3-BE8B766C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0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852B0-A587-4FB8-141F-5F4DE6AA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D990D-9090-BADE-AE83-3D8AD205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1B7CB-6925-C89F-D914-CADACFFF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E483-9EEE-E9B4-096A-E9823954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D767-C738-184E-FFDB-102B3F85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E4166-FF1D-90A6-EF69-D82D2E86B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87A5-8DE2-2067-BCDF-50BCC443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48D58-489F-32A3-36E7-EE43AFD4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0148D-C0BE-FAF2-5B34-E508A451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4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7DC-7772-2340-CC42-BC954945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587A8-A69F-F2EB-382E-D25175191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A876-BE30-1D31-3A20-68466B8E4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0DF8D-58F2-7703-BD06-C096C055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920A-2745-DEAE-1935-D8857FB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90B1F-B4F2-BC20-9C22-3D240B79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0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D3B79-DE1D-156F-8200-F2957109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3E35-5688-552C-E728-FE2DB255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FDF7-CD41-6474-D42E-82376CC9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6374-CF13-40A2-9392-D7418101D5A9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F2EF-D763-F93B-B6D3-ABC208466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BA61-5CD9-EC55-336F-09CA066B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C8E1-E85D-46EB-A6AE-A700102FB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0B6FB0-7F1E-6D46-C80B-F1BBC1CF6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77" y="0"/>
            <a:ext cx="7511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F5DC-CA65-275C-1B31-6DCE1CF0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53E9-6E89-74D7-0558-309E5B68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343BA-393B-6298-66D6-E50868D9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CD76-62A3-E1DB-E0EE-D346451D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8563-7AEA-8207-BAC3-184AF303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5F3AA-C22A-9DD5-7F31-7B3A181C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Siddesh G M</dc:creator>
  <cp:lastModifiedBy>Siddesh G M</cp:lastModifiedBy>
  <cp:revision>1</cp:revision>
  <dcterms:created xsi:type="dcterms:W3CDTF">2025-03-11T17:39:54Z</dcterms:created>
  <dcterms:modified xsi:type="dcterms:W3CDTF">2025-03-11T17:40:49Z</dcterms:modified>
</cp:coreProperties>
</file>