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2103-64B3-6C86-436F-0AF8AD4F0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6B52E-37DC-10F6-F806-823FA73CF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0958-D7BF-F83B-950A-76712DB6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B410-5754-F7E3-9A14-680636C9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ADD7-4DAE-0D11-32BF-BD6519C6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6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48F9-D3BB-207E-CB53-5DF0F856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1ECA-15D9-0433-D972-963568993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64AB-AA32-0788-4B21-0E00605C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51D4-EC69-D261-3A2C-67C5EDD5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4641E-38BD-15ED-0AF5-5D0D0ED0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E691-F320-E182-60FC-E36938DF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B2CEF-990C-F5D9-9C82-480A595D7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1430-FFD1-7B5C-B705-EB2331EE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07BD-7D0A-E22E-C356-F34AFBEC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5ECD-4E2B-0F70-3910-B7383283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9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7B82-18E2-59BB-C8FA-EC76708F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BC97-3F4B-39EB-E4C2-EBDD952A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4EFDB-ADE0-89C5-7516-3BB9FBBE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AC57-A3FA-AE03-4371-494F9701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EDFC-1E47-891E-6876-84200D20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5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D066-2511-3CBC-5D1B-90B74299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33E4-EE35-021F-C834-CE184583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DB6D3-45E5-09BB-6274-4573404E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9FCE0-0FD4-EA00-4FAE-CC83A96E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CCB7-2007-DC0A-8875-308EF41F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53A1-F1E5-59B9-F62A-A62C12B7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666D-6560-9E34-A417-A9495C1E0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6C90-26A5-1BCD-5AC5-6264E569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76C50-F273-6F99-D0EA-C6B7CB10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34898-CCBB-63FD-7578-B43B66C9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089A-0F4A-1534-B94B-876427F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2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6FB3-A5C3-0A27-F707-E2AF2230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EA66F-64C2-7169-7767-F80B47D8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47063-CA90-44D5-45BD-126B3126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E6459-F4E2-7DB1-5DE2-5ED1BE255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0DAB-D374-6EE5-2439-24970D3A2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9EDF0-4806-7F7F-8DF6-BDF0AF13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54C7-D656-4A65-30FE-423D1C39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4E842-5D84-FEBC-E12C-CEAE6E8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940A-F703-59A9-CF0F-2642A530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57ED2-3889-90FB-04D3-DB53DFBB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ED18C-2063-5D08-07F4-B6D426B9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6B5D2-97F9-1245-5234-1774C3CA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BDC9-D89A-EA8D-806A-98B4B728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89A24-377D-C81A-BEA3-B2676F0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A7754-1587-24D8-564E-D169FAD4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8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E40C-7984-5A50-C19A-129747D7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4B7F-E318-7ADF-8DBE-C93D5B56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459D5-9F97-D92A-A7C5-0D6AA29E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A022-E494-F1FC-D51F-12E79B1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5C4C-30D0-53ED-EA2D-9CDB32F2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CBC3-FB81-DE57-DB99-2DF036E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8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F60D-CFA4-2750-6AF5-5F0BEF87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E623E-663C-18BC-6037-86081788A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2315-9055-D5BB-1BB6-B2F5EC58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7DD03-38A9-5F40-9DAC-6736AEB1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7D3F-E010-B03D-BAC8-3BFBCFF4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581E-5325-9C81-5CE1-A7559EAD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8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A2884-8CBE-E27F-9A10-FB90B6EB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7E7C-8D4A-98C1-65A8-E2E6B1CF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F0FA-4D03-774F-F948-DB59F07CA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8253-B94D-44E6-94F2-A4CB90A937B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2974-EB08-F24F-592C-CD5672C45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E4212-5F11-7C1C-3609-E45304D97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CDEE3-42EB-4B44-9006-B4B5849B7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4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55180A-7172-E624-D71C-A681203368D7}"/>
              </a:ext>
            </a:extLst>
          </p:cNvPr>
          <p:cNvSpPr/>
          <p:nvPr/>
        </p:nvSpPr>
        <p:spPr>
          <a:xfrm>
            <a:off x="644237" y="1101436"/>
            <a:ext cx="1316182" cy="6442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83FB9-BF2C-6F73-26AD-21B1B36D13F9}"/>
              </a:ext>
            </a:extLst>
          </p:cNvPr>
          <p:cNvSpPr/>
          <p:nvPr/>
        </p:nvSpPr>
        <p:spPr>
          <a:xfrm>
            <a:off x="10099964" y="1101436"/>
            <a:ext cx="1316181" cy="64423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46000F-7762-ADC0-B7F9-C89606A31554}"/>
              </a:ext>
            </a:extLst>
          </p:cNvPr>
          <p:cNvGrpSpPr/>
          <p:nvPr/>
        </p:nvGrpSpPr>
        <p:grpSpPr>
          <a:xfrm>
            <a:off x="3300846" y="1101435"/>
            <a:ext cx="5323608" cy="671947"/>
            <a:chOff x="3300846" y="1101435"/>
            <a:chExt cx="5323608" cy="671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A02224-E889-6F44-E90C-9D7B8E5249F6}"/>
                </a:ext>
              </a:extLst>
            </p:cNvPr>
            <p:cNvSpPr/>
            <p:nvPr/>
          </p:nvSpPr>
          <p:spPr>
            <a:xfrm>
              <a:off x="3300846" y="1111827"/>
              <a:ext cx="5323608" cy="64423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17F2F3-96E7-CF17-92FB-1B30BAE00185}"/>
                </a:ext>
              </a:extLst>
            </p:cNvPr>
            <p:cNvCxnSpPr/>
            <p:nvPr/>
          </p:nvCxnSpPr>
          <p:spPr>
            <a:xfrm>
              <a:off x="3906981" y="1129145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9B4431-DCDC-2FCD-C4F7-11BFF94CBA89}"/>
                </a:ext>
              </a:extLst>
            </p:cNvPr>
            <p:cNvCxnSpPr/>
            <p:nvPr/>
          </p:nvCxnSpPr>
          <p:spPr>
            <a:xfrm>
              <a:off x="4558146" y="1129145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40F943-6B11-A580-D199-4527008A973F}"/>
                </a:ext>
              </a:extLst>
            </p:cNvPr>
            <p:cNvCxnSpPr/>
            <p:nvPr/>
          </p:nvCxnSpPr>
          <p:spPr>
            <a:xfrm>
              <a:off x="5254337" y="1129145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6F50BD-9D8F-4912-FCC4-681ADB4B2387}"/>
                </a:ext>
              </a:extLst>
            </p:cNvPr>
            <p:cNvCxnSpPr/>
            <p:nvPr/>
          </p:nvCxnSpPr>
          <p:spPr>
            <a:xfrm>
              <a:off x="5962650" y="1129144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7AFA79-B401-AE69-7B8B-AC4B6AFAB499}"/>
                </a:ext>
              </a:extLst>
            </p:cNvPr>
            <p:cNvCxnSpPr/>
            <p:nvPr/>
          </p:nvCxnSpPr>
          <p:spPr>
            <a:xfrm>
              <a:off x="6657108" y="1129145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0037BB-C03E-2878-9BDC-85935E4147A2}"/>
                </a:ext>
              </a:extLst>
            </p:cNvPr>
            <p:cNvCxnSpPr/>
            <p:nvPr/>
          </p:nvCxnSpPr>
          <p:spPr>
            <a:xfrm>
              <a:off x="7363690" y="1111827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F4A596-0A31-42AA-0EB5-79DDA64D29B3}"/>
                </a:ext>
              </a:extLst>
            </p:cNvPr>
            <p:cNvCxnSpPr/>
            <p:nvPr/>
          </p:nvCxnSpPr>
          <p:spPr>
            <a:xfrm>
              <a:off x="7997536" y="1101435"/>
              <a:ext cx="0" cy="64423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251AAA-E233-BB36-1783-922A2A1A3A62}"/>
              </a:ext>
            </a:extLst>
          </p:cNvPr>
          <p:cNvGrpSpPr/>
          <p:nvPr/>
        </p:nvGrpSpPr>
        <p:grpSpPr>
          <a:xfrm>
            <a:off x="4336474" y="2701636"/>
            <a:ext cx="3252352" cy="3200400"/>
            <a:chOff x="4665518" y="2701636"/>
            <a:chExt cx="3252352" cy="3200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C7255D-5571-AF15-538E-C429A50F0F4B}"/>
                </a:ext>
              </a:extLst>
            </p:cNvPr>
            <p:cNvSpPr/>
            <p:nvPr/>
          </p:nvSpPr>
          <p:spPr>
            <a:xfrm>
              <a:off x="4665518" y="2701636"/>
              <a:ext cx="3252352" cy="32004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AA4C4D-30C3-B1D8-9BBC-D6ABE32BE193}"/>
                </a:ext>
              </a:extLst>
            </p:cNvPr>
            <p:cNvCxnSpPr>
              <a:stCxn id="15" idx="0"/>
              <a:endCxn id="16" idx="0"/>
            </p:cNvCxnSpPr>
            <p:nvPr/>
          </p:nvCxnSpPr>
          <p:spPr>
            <a:xfrm>
              <a:off x="6291694" y="2701636"/>
              <a:ext cx="0" cy="4580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A5C381-907E-4377-D34C-D415C28A3A01}"/>
                </a:ext>
              </a:extLst>
            </p:cNvPr>
            <p:cNvSpPr txBox="1"/>
            <p:nvPr/>
          </p:nvSpPr>
          <p:spPr>
            <a:xfrm>
              <a:off x="6517157" y="2718954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C86B10C-F3AD-7E6D-D334-8303DA118B26}"/>
                </a:ext>
              </a:extLst>
            </p:cNvPr>
            <p:cNvGrpSpPr/>
            <p:nvPr/>
          </p:nvGrpSpPr>
          <p:grpSpPr>
            <a:xfrm>
              <a:off x="4665518" y="2798117"/>
              <a:ext cx="3252352" cy="3007437"/>
              <a:chOff x="4665518" y="2798117"/>
              <a:chExt cx="3252352" cy="300743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796554-04CB-480B-C2E3-E9FDA0908BDA}"/>
                  </a:ext>
                </a:extLst>
              </p:cNvPr>
              <p:cNvSpPr/>
              <p:nvPr/>
            </p:nvSpPr>
            <p:spPr>
              <a:xfrm>
                <a:off x="5113193" y="3159702"/>
                <a:ext cx="2357001" cy="228426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B43A4DE-EF61-938D-718D-B029BBA85A98}"/>
                  </a:ext>
                </a:extLst>
              </p:cNvPr>
              <p:cNvCxnSpPr>
                <a:cxnSpLocks/>
                <a:stCxn id="15" idx="2"/>
                <a:endCxn id="16" idx="2"/>
              </p:cNvCxnSpPr>
              <p:nvPr/>
            </p:nvCxnSpPr>
            <p:spPr>
              <a:xfrm>
                <a:off x="4665518" y="4301836"/>
                <a:ext cx="447675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A8729CD-013B-E028-5469-EFD73C122628}"/>
                  </a:ext>
                </a:extLst>
              </p:cNvPr>
              <p:cNvCxnSpPr>
                <a:cxnSpLocks/>
                <a:stCxn id="16" idx="3"/>
                <a:endCxn id="15" idx="3"/>
              </p:cNvCxnSpPr>
              <p:nvPr/>
            </p:nvCxnSpPr>
            <p:spPr>
              <a:xfrm flipH="1">
                <a:off x="5141814" y="5109446"/>
                <a:ext cx="316554" cy="3239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22C6838-B40D-BF06-BBC2-EE1F7A94B81D}"/>
                  </a:ext>
                </a:extLst>
              </p:cNvPr>
              <p:cNvCxnSpPr>
                <a:cxnSpLocks/>
                <a:stCxn id="16" idx="5"/>
                <a:endCxn id="15" idx="5"/>
              </p:cNvCxnSpPr>
              <p:nvPr/>
            </p:nvCxnSpPr>
            <p:spPr>
              <a:xfrm>
                <a:off x="7125019" y="5109446"/>
                <a:ext cx="316555" cy="32390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981567-FCF9-6EFF-12AE-CF8B2BBD3C5D}"/>
                  </a:ext>
                </a:extLst>
              </p:cNvPr>
              <p:cNvCxnSpPr>
                <a:cxnSpLocks/>
                <a:stCxn id="15" idx="7"/>
                <a:endCxn id="16" idx="7"/>
              </p:cNvCxnSpPr>
              <p:nvPr/>
            </p:nvCxnSpPr>
            <p:spPr>
              <a:xfrm flipH="1">
                <a:off x="7125019" y="3170324"/>
                <a:ext cx="316555" cy="32390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D7B3C48-B0DD-2207-AFE8-3B35EC7F50EE}"/>
                  </a:ext>
                </a:extLst>
              </p:cNvPr>
              <p:cNvCxnSpPr>
                <a:cxnSpLocks/>
                <a:stCxn id="16" idx="6"/>
                <a:endCxn id="15" idx="6"/>
              </p:cNvCxnSpPr>
              <p:nvPr/>
            </p:nvCxnSpPr>
            <p:spPr>
              <a:xfrm>
                <a:off x="7470194" y="4301836"/>
                <a:ext cx="447676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1455DC-909B-0AFF-5488-E89C06550FF0}"/>
                  </a:ext>
                </a:extLst>
              </p:cNvPr>
              <p:cNvCxnSpPr>
                <a:cxnSpLocks/>
                <a:stCxn id="15" idx="1"/>
                <a:endCxn id="16" idx="1"/>
              </p:cNvCxnSpPr>
              <p:nvPr/>
            </p:nvCxnSpPr>
            <p:spPr>
              <a:xfrm>
                <a:off x="5141814" y="3170324"/>
                <a:ext cx="316554" cy="323901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F0AC6C-13B5-CA12-F2C6-FED6920E7AB6}"/>
                  </a:ext>
                </a:extLst>
              </p:cNvPr>
              <p:cNvSpPr txBox="1"/>
              <p:nvPr/>
            </p:nvSpPr>
            <p:spPr>
              <a:xfrm>
                <a:off x="7441574" y="3619797"/>
                <a:ext cx="432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15F42C8-B5AF-F0CD-356E-06CD252CA596}"/>
                  </a:ext>
                </a:extLst>
              </p:cNvPr>
              <p:cNvSpPr txBox="1"/>
              <p:nvPr/>
            </p:nvSpPr>
            <p:spPr>
              <a:xfrm>
                <a:off x="7435515" y="4623316"/>
                <a:ext cx="432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24BD26-C303-EC13-0769-1B317678E772}"/>
                  </a:ext>
                </a:extLst>
              </p:cNvPr>
              <p:cNvSpPr txBox="1"/>
              <p:nvPr/>
            </p:nvSpPr>
            <p:spPr>
              <a:xfrm>
                <a:off x="5458368" y="2798117"/>
                <a:ext cx="5407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7CC61C-B1C1-2737-FB4F-24E271B5C055}"/>
                  </a:ext>
                </a:extLst>
              </p:cNvPr>
              <p:cNvSpPr txBox="1"/>
              <p:nvPr/>
            </p:nvSpPr>
            <p:spPr>
              <a:xfrm>
                <a:off x="4708859" y="3574254"/>
                <a:ext cx="598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92BA8D-FDB1-2C66-9362-EFCD4D2DDEC3}"/>
                  </a:ext>
                </a:extLst>
              </p:cNvPr>
              <p:cNvSpPr txBox="1"/>
              <p:nvPr/>
            </p:nvSpPr>
            <p:spPr>
              <a:xfrm>
                <a:off x="4793286" y="4623315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1A42F7-8E7C-F167-A062-C0ED4BAB89C5}"/>
                  </a:ext>
                </a:extLst>
              </p:cNvPr>
              <p:cNvSpPr txBox="1"/>
              <p:nvPr/>
            </p:nvSpPr>
            <p:spPr>
              <a:xfrm>
                <a:off x="5183765" y="5113056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8259CD-AE5F-E984-CC8B-C91B6B75DAEF}"/>
                  </a:ext>
                </a:extLst>
              </p:cNvPr>
              <p:cNvSpPr txBox="1"/>
              <p:nvPr/>
            </p:nvSpPr>
            <p:spPr>
              <a:xfrm>
                <a:off x="5521774" y="5263316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2A3C09E-760D-84D1-D58E-EB09EADCBBB7}"/>
                  </a:ext>
                </a:extLst>
              </p:cNvPr>
              <p:cNvSpPr txBox="1"/>
              <p:nvPr/>
            </p:nvSpPr>
            <p:spPr>
              <a:xfrm>
                <a:off x="5814536" y="5332816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391DC0-E37A-C339-8D0B-1DFB96FA9C68}"/>
                  </a:ext>
                </a:extLst>
              </p:cNvPr>
              <p:cNvSpPr txBox="1"/>
              <p:nvPr/>
            </p:nvSpPr>
            <p:spPr>
              <a:xfrm>
                <a:off x="6150897" y="5343889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F379B4D-E4C1-343B-B965-C175BBE712F2}"/>
                  </a:ext>
                </a:extLst>
              </p:cNvPr>
              <p:cNvSpPr txBox="1"/>
              <p:nvPr/>
            </p:nvSpPr>
            <p:spPr>
              <a:xfrm>
                <a:off x="6523428" y="5284508"/>
                <a:ext cx="5601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5AF821-2953-C042-BE93-971FAA23540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960419" y="1423555"/>
            <a:ext cx="1340427" cy="10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62E6123-012B-0766-531B-1EE0023EC8C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624454" y="1423555"/>
            <a:ext cx="1475510" cy="10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052EAD1-9EBE-BEEF-A22C-EAE9545F7B57}"/>
              </a:ext>
            </a:extLst>
          </p:cNvPr>
          <p:cNvSpPr txBox="1"/>
          <p:nvPr/>
        </p:nvSpPr>
        <p:spPr>
          <a:xfrm>
            <a:off x="5008567" y="4041533"/>
            <a:ext cx="1880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Buffer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B1784DA-69D6-732D-D699-458F11B8E250}"/>
              </a:ext>
            </a:extLst>
          </p:cNvPr>
          <p:cNvGrpSpPr/>
          <p:nvPr/>
        </p:nvGrpSpPr>
        <p:grpSpPr>
          <a:xfrm>
            <a:off x="1465686" y="2861839"/>
            <a:ext cx="1998518" cy="573337"/>
            <a:chOff x="1302328" y="2758937"/>
            <a:chExt cx="1998518" cy="573337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1218CCF-0E86-0CDE-F883-BB4249563E4C}"/>
                </a:ext>
              </a:extLst>
            </p:cNvPr>
            <p:cNvCxnSpPr/>
            <p:nvPr/>
          </p:nvCxnSpPr>
          <p:spPr>
            <a:xfrm>
              <a:off x="1302328" y="3332274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A7C7BCA-4A68-DAF3-1183-E3D5072787D5}"/>
                </a:ext>
              </a:extLst>
            </p:cNvPr>
            <p:cNvSpPr txBox="1"/>
            <p:nvPr/>
          </p:nvSpPr>
          <p:spPr>
            <a:xfrm>
              <a:off x="1624802" y="2758937"/>
              <a:ext cx="8399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2C2E0C-B1E7-6EEF-C68E-8B7E0A99E019}"/>
              </a:ext>
            </a:extLst>
          </p:cNvPr>
          <p:cNvGrpSpPr/>
          <p:nvPr/>
        </p:nvGrpSpPr>
        <p:grpSpPr>
          <a:xfrm>
            <a:off x="1405197" y="3948195"/>
            <a:ext cx="1998518" cy="553030"/>
            <a:chOff x="1302328" y="4369904"/>
            <a:chExt cx="1998518" cy="553030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648354A-256A-4B0E-56A6-C83D0489B56B}"/>
                </a:ext>
              </a:extLst>
            </p:cNvPr>
            <p:cNvCxnSpPr/>
            <p:nvPr/>
          </p:nvCxnSpPr>
          <p:spPr>
            <a:xfrm>
              <a:off x="1302328" y="4922934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B706B36-AFA6-4C3D-993F-6C400F6B87D7}"/>
                </a:ext>
              </a:extLst>
            </p:cNvPr>
            <p:cNvSpPr txBox="1"/>
            <p:nvPr/>
          </p:nvSpPr>
          <p:spPr>
            <a:xfrm>
              <a:off x="1603598" y="4369904"/>
              <a:ext cx="1301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wrt_en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AB8CB0F-91E9-6543-4D20-9BD880915D2D}"/>
              </a:ext>
            </a:extLst>
          </p:cNvPr>
          <p:cNvGrpSpPr/>
          <p:nvPr/>
        </p:nvGrpSpPr>
        <p:grpSpPr>
          <a:xfrm>
            <a:off x="1405197" y="5189943"/>
            <a:ext cx="1998518" cy="486809"/>
            <a:chOff x="1302328" y="5221561"/>
            <a:chExt cx="1998518" cy="486809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3F5A5CF-CFEA-07E9-5920-B49BEC808638}"/>
                </a:ext>
              </a:extLst>
            </p:cNvPr>
            <p:cNvCxnSpPr/>
            <p:nvPr/>
          </p:nvCxnSpPr>
          <p:spPr>
            <a:xfrm>
              <a:off x="1302328" y="5708370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C684BE5-B38F-24BE-7D7A-CB4F6C46C525}"/>
                </a:ext>
              </a:extLst>
            </p:cNvPr>
            <p:cNvSpPr txBox="1"/>
            <p:nvPr/>
          </p:nvSpPr>
          <p:spPr>
            <a:xfrm>
              <a:off x="1603598" y="5221561"/>
              <a:ext cx="1421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buf_in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6E199FC-7F4C-163A-F7DD-7DB5B07BAF34}"/>
              </a:ext>
            </a:extLst>
          </p:cNvPr>
          <p:cNvGrpSpPr/>
          <p:nvPr/>
        </p:nvGrpSpPr>
        <p:grpSpPr>
          <a:xfrm>
            <a:off x="8036501" y="2742280"/>
            <a:ext cx="1998518" cy="573337"/>
            <a:chOff x="1302328" y="2758937"/>
            <a:chExt cx="1998518" cy="573337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B071AF60-F5C4-7244-4499-D2DC25E88368}"/>
                </a:ext>
              </a:extLst>
            </p:cNvPr>
            <p:cNvCxnSpPr/>
            <p:nvPr/>
          </p:nvCxnSpPr>
          <p:spPr>
            <a:xfrm>
              <a:off x="1302328" y="3332274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4BB422A-AF9B-43A5-4064-3D512A9CE8D4}"/>
                </a:ext>
              </a:extLst>
            </p:cNvPr>
            <p:cNvSpPr txBox="1"/>
            <p:nvPr/>
          </p:nvSpPr>
          <p:spPr>
            <a:xfrm>
              <a:off x="1647503" y="2758937"/>
              <a:ext cx="8172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8D15F82-818A-2ACD-476E-AE34A1588537}"/>
              </a:ext>
            </a:extLst>
          </p:cNvPr>
          <p:cNvGrpSpPr/>
          <p:nvPr/>
        </p:nvGrpSpPr>
        <p:grpSpPr>
          <a:xfrm>
            <a:off x="8046999" y="3784066"/>
            <a:ext cx="1998518" cy="553030"/>
            <a:chOff x="1302328" y="4369904"/>
            <a:chExt cx="1998518" cy="55303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044CE9C-50FF-7D04-A26F-80801A467C16}"/>
                </a:ext>
              </a:extLst>
            </p:cNvPr>
            <p:cNvCxnSpPr/>
            <p:nvPr/>
          </p:nvCxnSpPr>
          <p:spPr>
            <a:xfrm>
              <a:off x="1302328" y="4922934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B1511B4-550B-790B-6196-ECE2EC55B941}"/>
                </a:ext>
              </a:extLst>
            </p:cNvPr>
            <p:cNvSpPr txBox="1"/>
            <p:nvPr/>
          </p:nvSpPr>
          <p:spPr>
            <a:xfrm>
              <a:off x="1603598" y="4369904"/>
              <a:ext cx="1301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rd_en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12CFDA1-8FAB-013F-7D67-46A06C862F2D}"/>
              </a:ext>
            </a:extLst>
          </p:cNvPr>
          <p:cNvGrpSpPr/>
          <p:nvPr/>
        </p:nvGrpSpPr>
        <p:grpSpPr>
          <a:xfrm>
            <a:off x="8046999" y="4983900"/>
            <a:ext cx="1998518" cy="486809"/>
            <a:chOff x="1302328" y="5221561"/>
            <a:chExt cx="1998518" cy="486809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00DF06F-89FA-FFD4-A10E-63A5B4DD1300}"/>
                </a:ext>
              </a:extLst>
            </p:cNvPr>
            <p:cNvCxnSpPr/>
            <p:nvPr/>
          </p:nvCxnSpPr>
          <p:spPr>
            <a:xfrm>
              <a:off x="1302328" y="5708370"/>
              <a:ext cx="199851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34EF566-AAEE-8012-EDE9-8FDE83464A10}"/>
                </a:ext>
              </a:extLst>
            </p:cNvPr>
            <p:cNvSpPr txBox="1"/>
            <p:nvPr/>
          </p:nvSpPr>
          <p:spPr>
            <a:xfrm>
              <a:off x="1603598" y="5221561"/>
              <a:ext cx="142115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buf_out</a:t>
              </a:r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44831E8-6D80-63A9-856B-BCCBDB261180}"/>
              </a:ext>
            </a:extLst>
          </p:cNvPr>
          <p:cNvGrpSpPr/>
          <p:nvPr/>
        </p:nvGrpSpPr>
        <p:grpSpPr>
          <a:xfrm>
            <a:off x="3422073" y="1146011"/>
            <a:ext cx="5127273" cy="562236"/>
            <a:chOff x="3422073" y="1146011"/>
            <a:chExt cx="5127273" cy="56223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D0E411A-1926-33DB-AF00-FC9D31846C40}"/>
                </a:ext>
              </a:extLst>
            </p:cNvPr>
            <p:cNvSpPr txBox="1"/>
            <p:nvPr/>
          </p:nvSpPr>
          <p:spPr>
            <a:xfrm>
              <a:off x="3422073" y="1220429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26980CF-F518-FB7E-3AE1-D11B1855B1DC}"/>
                </a:ext>
              </a:extLst>
            </p:cNvPr>
            <p:cNvSpPr txBox="1"/>
            <p:nvPr/>
          </p:nvSpPr>
          <p:spPr>
            <a:xfrm>
              <a:off x="4012623" y="1192720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17E486F-F69E-FE4F-9DBD-BA8DCB34CDC6}"/>
                </a:ext>
              </a:extLst>
            </p:cNvPr>
            <p:cNvSpPr txBox="1"/>
            <p:nvPr/>
          </p:nvSpPr>
          <p:spPr>
            <a:xfrm>
              <a:off x="4682837" y="1238823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2081DD2-44A2-8282-3299-08B8A38F4501}"/>
                </a:ext>
              </a:extLst>
            </p:cNvPr>
            <p:cNvSpPr txBox="1"/>
            <p:nvPr/>
          </p:nvSpPr>
          <p:spPr>
            <a:xfrm>
              <a:off x="8046999" y="1246582"/>
              <a:ext cx="502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8F90E73-EBE1-0F6C-5818-ACB964FEF31B}"/>
                </a:ext>
              </a:extLst>
            </p:cNvPr>
            <p:cNvSpPr txBox="1"/>
            <p:nvPr/>
          </p:nvSpPr>
          <p:spPr>
            <a:xfrm>
              <a:off x="5385090" y="1234512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F6BAA23-9B53-FF6D-19D9-45433B158224}"/>
                </a:ext>
              </a:extLst>
            </p:cNvPr>
            <p:cNvSpPr txBox="1"/>
            <p:nvPr/>
          </p:nvSpPr>
          <p:spPr>
            <a:xfrm>
              <a:off x="6123709" y="1176769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70200C8-5526-D7CD-D084-668CED12E06D}"/>
                </a:ext>
              </a:extLst>
            </p:cNvPr>
            <p:cNvSpPr txBox="1"/>
            <p:nvPr/>
          </p:nvSpPr>
          <p:spPr>
            <a:xfrm>
              <a:off x="6731578" y="1146011"/>
              <a:ext cx="43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7A3514-35EA-C2E4-7D0C-7F214659A2D7}"/>
                </a:ext>
              </a:extLst>
            </p:cNvPr>
            <p:cNvSpPr txBox="1"/>
            <p:nvPr/>
          </p:nvSpPr>
          <p:spPr>
            <a:xfrm>
              <a:off x="7370619" y="1220428"/>
              <a:ext cx="5587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B3A041E-D5F3-C2CF-3A8B-465B1C373F7C}"/>
              </a:ext>
            </a:extLst>
          </p:cNvPr>
          <p:cNvSpPr txBox="1"/>
          <p:nvPr/>
        </p:nvSpPr>
        <p:spPr>
          <a:xfrm>
            <a:off x="2704929" y="14666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Simulation of FIFO Buffer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7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D014-F827-601B-13E3-2E102EB01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439FE-09B2-6347-7CFF-1C03E97B0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12AC-BA1C-F3E8-CDCD-3324BB30E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2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185D-0615-99DE-6FB9-3908C0E7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7503EB-1ACC-BA86-8437-7DE100D3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411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FB24D-D215-ABE9-AC19-FA4881721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509154"/>
            <a:ext cx="9864436" cy="5548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6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8</cp:revision>
  <dcterms:created xsi:type="dcterms:W3CDTF">2025-04-27T06:46:20Z</dcterms:created>
  <dcterms:modified xsi:type="dcterms:W3CDTF">2025-04-27T14:05:15Z</dcterms:modified>
</cp:coreProperties>
</file>