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ATM Interface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ONSOLE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ASED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PPLICATION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 			THANK YOU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SIDDUGANESH MUSA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540AB1-7A4D-9C63-1545-33605E73C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997" y="797593"/>
            <a:ext cx="10058400" cy="968456"/>
          </a:xfrm>
        </p:spPr>
        <p:txBody>
          <a:bodyPr>
            <a:normAutofit/>
          </a:bodyPr>
          <a:lstStyle/>
          <a:p>
            <a:r>
              <a:rPr lang="en-IN" sz="3600" dirty="0"/>
              <a:t>CONTENT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FFA3B-4976-6D95-50C2-D29D5C7FD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2235"/>
            <a:ext cx="10058400" cy="38968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Abstract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Objective and Benefits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Flowchart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Output Screens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5606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79C4-DBE1-05C3-F256-D5C42899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32C1C-E7FD-FE7D-9025-760196102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5095"/>
            <a:ext cx="9983096" cy="3760891"/>
          </a:xfrm>
        </p:spPr>
        <p:txBody>
          <a:bodyPr>
            <a:normAutofit/>
          </a:bodyPr>
          <a:lstStyle/>
          <a:p>
            <a:pPr marL="37719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Java Console-based ATM Interface is a robust and user-friendly software application designed to provide customers with seamless access to their bank accounts through a text-based console interface. Developed using Java, this application offers essential banking operations, including displaying transactions, making deposits, withdrawals, checking account balances, transferring funds, and exiting the interface.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goal of this project is to create an efficient and secure platform that allows  customers to manage their financial activities without the need for a graphical user interface. The purpose of this project is to provide a user-friendly, efficient, and secure way for bank customers to interact with their accounts and perform various banking operations through a text-based console interface</a:t>
            </a:r>
            <a:r>
              <a:rPr lang="en-IN" sz="16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13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E27A8-DEAC-5091-FD52-8A2704D5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59E55-2A7D-5800-B060-01D3B5E6E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374151"/>
                </a:solidFill>
                <a:effectLst/>
                <a:latin typeface="Bahnschrift" panose="020B0502040204020203" pitchFamily="34" charset="0"/>
              </a:rPr>
              <a:t>The ATM Interface in Java is a console-based application that replicates the functionalities of a traditional Automated Teller Machine (ATM). This user-friendly and secure platform allows bank customers to manage their accounts and conduct essential banking operations through a text-based console interface. By entering their unique Account Number and Personal Identification Number (PIN), users can access a Main Menu offering options such as viewing transactions, making deposits, withdrawing cash, checking account balances, transferring funds, and ending the session. With a focus on efficient performance, robust security measures, and a simple yet effective design, the ATM Interface in Java aims to deliver a seamless and reliable banking experience to users, making it a versatile solution for a diverse range of environments and user preferences.</a:t>
            </a:r>
            <a:endParaRPr lang="en-IN" sz="1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1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8C9F-9EA8-2FF4-BCB1-1B0B6350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and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95A2B-BD3E-FE11-D37E-DC7086AF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74151"/>
                </a:solidFill>
                <a:latin typeface="Bahnschrift" panose="020B0502040204020203" pitchFamily="34" charset="0"/>
              </a:rPr>
              <a:t>T</a:t>
            </a:r>
            <a:r>
              <a:rPr lang="en-US" b="0" i="0" dirty="0">
                <a:solidFill>
                  <a:srgbClr val="374151"/>
                </a:solidFill>
                <a:effectLst/>
                <a:latin typeface="Bahnschrift" panose="020B0502040204020203" pitchFamily="34" charset="0"/>
              </a:rPr>
              <a:t>he objective of the ATM Interface is to deliver a reliable and practical solution for customers to manage their bank accounts through a text-based console application, catering to their essential banking needs with efficiency, security, and ease of 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74151"/>
                </a:solidFill>
                <a:latin typeface="Bahnschrift" panose="020B0502040204020203" pitchFamily="34" charset="0"/>
              </a:rPr>
              <a:t>T</a:t>
            </a:r>
            <a:r>
              <a:rPr lang="en-US" b="0" i="0" dirty="0">
                <a:solidFill>
                  <a:srgbClr val="374151"/>
                </a:solidFill>
                <a:effectLst/>
                <a:latin typeface="Bahnschrift" panose="020B0502040204020203" pitchFamily="34" charset="0"/>
              </a:rPr>
              <a:t>he ATM Interface in Java (Console-based Application) offers a user-friendly, secure, and efficient platform for users to manage their bank accounts, providing a range of benefits to both customers and the bank in terms of convenience, accessibility, security, and cost-effectiveness.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86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4ACF-95F0-16ED-9491-FD732167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D5739F-741B-9278-B7C1-1F451D068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4861" y="2072342"/>
            <a:ext cx="2251619" cy="3760788"/>
          </a:xfrm>
        </p:spPr>
      </p:pic>
    </p:spTree>
    <p:extLst>
      <p:ext uri="{BB962C8B-B14F-4D97-AF65-F5344CB8AC3E}">
        <p14:creationId xmlns:p14="http://schemas.microsoft.com/office/powerpoint/2010/main" val="220465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9AE2-2005-8804-D85F-4D13781D4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9844"/>
          </a:xfrm>
        </p:spPr>
        <p:txBody>
          <a:bodyPr/>
          <a:lstStyle/>
          <a:p>
            <a:r>
              <a:rPr lang="en-IN" dirty="0"/>
              <a:t>Flowchart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8DB9FB-F309-38D0-3278-3FB8F6A3A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255056"/>
            <a:ext cx="10135496" cy="498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2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B09-9298-8301-17EA-5C04B6A3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Screens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807F11-C34B-3A92-0255-CF7742AD3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40" y="1975060"/>
            <a:ext cx="3267075" cy="2186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C9D5A5-06FC-1A3C-A0A5-0E7923B97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72" y="1975060"/>
            <a:ext cx="2753055" cy="2186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BA0F99-D34C-D016-C87D-5E7DF1AAA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62" y="1987091"/>
            <a:ext cx="2843880" cy="21747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C32425-0DD5-D05D-46B1-FCDBC8A10B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41" y="4377867"/>
            <a:ext cx="2756528" cy="18725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481DC1-FF06-50E5-994C-99A2A9C664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914" y="4399522"/>
            <a:ext cx="2451571" cy="18508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4FCFD4-0AEC-B7E4-36D8-5315F58DF0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40" y="4411553"/>
            <a:ext cx="4651240" cy="185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96B5-C8B1-972E-A67C-D6936AD7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B41F6-5A17-4F38-86B9-8EAC66C06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Bahnschrift" panose="020B0502040204020203" pitchFamily="34" charset="0"/>
              </a:rPr>
              <a:t>The ATM Interface in Java (Console-based Application) offers a practical and efficient solution for bank customers to manage their accounts and conduct essential banking operations through a text-based console interface. With its user-friendly design, secure authentication, and support for core banking functionalities, the application provides a seamless and reliable banking experience. By prioritizing simplicity, security, and responsiveness, the ATM Interface in Java proves to be a versatile solution, catering to users who prefer text-based interfaces or environments with minimal graphical capabilities. Overall, the ATM Interface in Java demonstrates the potential to deliver a convenient and secure banking experience, making it a valuable addition to the range of banking services available to customers.</a:t>
            </a:r>
            <a:endParaRPr lang="en-IN" sz="1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526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{3927BE79-AFDB-41C6-AD77-55CBA81A8FD5}tf56160789_win32</Template>
  <TotalTime>27</TotalTime>
  <Words>522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</vt:lpstr>
      <vt:lpstr>Bookman Old Style</vt:lpstr>
      <vt:lpstr>Calibri</vt:lpstr>
      <vt:lpstr>Franklin Gothic Book</vt:lpstr>
      <vt:lpstr>Wingdings</vt:lpstr>
      <vt:lpstr>Custom</vt:lpstr>
      <vt:lpstr>ATM Interface in Java</vt:lpstr>
      <vt:lpstr>CONTENT</vt:lpstr>
      <vt:lpstr>Abstract</vt:lpstr>
      <vt:lpstr>Introduction</vt:lpstr>
      <vt:lpstr>Objective and Benefits</vt:lpstr>
      <vt:lpstr>Architecture</vt:lpstr>
      <vt:lpstr>Flowchart</vt:lpstr>
      <vt:lpstr>Output Screens</vt:lpstr>
      <vt:lpstr>Conclusion</vt:lpstr>
      <vt:lpstr>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Interface in Java</dc:title>
  <dc:creator>Siddu</dc:creator>
  <cp:lastModifiedBy>Siddu</cp:lastModifiedBy>
  <cp:revision>2</cp:revision>
  <dcterms:created xsi:type="dcterms:W3CDTF">2023-07-28T14:49:30Z</dcterms:created>
  <dcterms:modified xsi:type="dcterms:W3CDTF">2023-07-30T08:11:57Z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