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68" r:id="rId9"/>
    <p:sldId id="265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6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GB" sz="2400" dirty="0"/>
              <a:t>A ONE STOP SOLUTION FOCUSING ON TOURISM</a:t>
            </a:r>
            <a:endParaRPr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377328" y="2015143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Batch Number: CSE_274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	Mr. Asad Mohammed Khan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 / Associate Professor /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314443651"/>
              </p:ext>
            </p:extLst>
          </p:nvPr>
        </p:nvGraphicFramePr>
        <p:xfrm>
          <a:off x="553347" y="2721840"/>
          <a:ext cx="5418675" cy="36577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CSE7101-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Review-2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-57915" y="4539095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 .Tech </a:t>
            </a:r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omputer Science &amp; Engineering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Asif Mohammed and Dr. Blessed prince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Dr. Jayavadivel Ravi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, Dr. Geetha A </a:t>
            </a:r>
            <a:endParaRPr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7210CE-0CA3-4088-865C-3B8AA8252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127855"/>
              </p:ext>
            </p:extLst>
          </p:nvPr>
        </p:nvGraphicFramePr>
        <p:xfrm>
          <a:off x="377328" y="2965345"/>
          <a:ext cx="5334478" cy="132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239">
                  <a:extLst>
                    <a:ext uri="{9D8B030D-6E8A-4147-A177-3AD203B41FA5}">
                      <a16:colId xmlns:a16="http://schemas.microsoft.com/office/drawing/2014/main" val="1865609390"/>
                    </a:ext>
                  </a:extLst>
                </a:gridCol>
                <a:gridCol w="2667239">
                  <a:extLst>
                    <a:ext uri="{9D8B030D-6E8A-4147-A177-3AD203B41FA5}">
                      <a16:colId xmlns:a16="http://schemas.microsoft.com/office/drawing/2014/main" val="3611038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Roll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Student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940352"/>
                  </a:ext>
                </a:extLst>
              </a:tr>
              <a:tr h="25328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IN" dirty="0"/>
                        <a:t>0231CSE3047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KARTHIK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760943"/>
                  </a:ext>
                </a:extLst>
              </a:tr>
              <a:tr h="3600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IN" dirty="0"/>
                        <a:t>0231CSE3025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H</a:t>
                      </a:r>
                      <a:r>
                        <a:rPr lang="en-IN" b="0" dirty="0"/>
                        <a:t> N HEMANTH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751419"/>
                  </a:ext>
                </a:extLst>
              </a:tr>
              <a:tr h="36001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IN" dirty="0"/>
                        <a:t>0231CSE3021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HARSHA S K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18597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45391" y="1118177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indent="0">
              <a:buNone/>
            </a:pPr>
            <a:r>
              <a:rPr lang="en-US" dirty="0"/>
              <a:t>01. Problem &amp; Objectives</a:t>
            </a:r>
          </a:p>
          <a:p>
            <a:pPr marL="76200" indent="0">
              <a:buNone/>
            </a:pPr>
            <a:r>
              <a:rPr lang="en-US" dirty="0"/>
              <a:t>02. System Architecture</a:t>
            </a:r>
          </a:p>
          <a:p>
            <a:pPr marL="76200" indent="0">
              <a:buNone/>
            </a:pPr>
            <a:r>
              <a:rPr lang="en-US" dirty="0"/>
              <a:t>03. Benefit’s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dirty="0"/>
              <a:t>04. Future work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tourism industry is evolving rapidly, with travelers seeking easy access to all aspects of their journeys—from planning to booking and exploring. A One-Stop Solution for Tourism aims to provide a comprehensive platform that brings together various tourism-related services into a single system.</a:t>
            </a: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A9C41-1F38-6FA1-50AA-38315FCF6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92935-04ED-323B-DEAB-F5E6D87F26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the One-Stop Solution for Tourism project is to develop a comprehensive platform that integrates all essential travel services—such as accommodation, transportation, activities, and dining—into a single, user-friendly interface.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objectives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 Provide a platform where users can plan, book, and manage their trips effortlessly.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Services: Combine transportation, accommodation, tourist attractions, and dining services under one roof.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Recommendations: Utilize AI to offer personalized suggestions based on user preferences and behavior.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Payments: Enable secure, multi-currency payment gateways to support global travelers.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Vendor Collaboration: Facilitate partnerships with hotels, airlines, tour operators, and other travel service providers.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53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73A68-1BC3-1BF7-48E4-33B8CDC7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685800"/>
            <a:ext cx="10668000" cy="76338"/>
          </a:xfrm>
        </p:spPr>
        <p:txBody>
          <a:bodyPr/>
          <a:lstStyle/>
          <a:p>
            <a:r>
              <a:rPr lang="en-IN" dirty="0">
                <a:solidFill>
                  <a:schemeClr val="bg2"/>
                </a:solidFill>
              </a:rPr>
              <a:t>System Architecture Overview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6A836-9E2F-7614-4846-C4D7A938C1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76200" indent="0">
              <a:buNone/>
            </a:pPr>
            <a:r>
              <a:rPr lang="en-IN" sz="1800" dirty="0"/>
              <a:t>Diagram:</a:t>
            </a:r>
          </a:p>
          <a:p>
            <a:pPr marL="76200" indent="0">
              <a:buNone/>
            </a:pPr>
            <a:endParaRPr lang="en-IN" sz="1800" dirty="0"/>
          </a:p>
          <a:p>
            <a:pPr marL="76200" indent="0">
              <a:buNone/>
            </a:pP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DED3F-DBF5-1C56-D0CB-6FD7313B2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31" y="1552809"/>
            <a:ext cx="8923809" cy="3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6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5BAB1-BBA6-917E-81D6-8CD54FB8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Benefit's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03240B-1798-31B0-451F-FF0C008816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1" y="1328511"/>
            <a:ext cx="99314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Tourists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Seamless trip planning, cost efficiency, personalized experiences.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Businesses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Increased visibility and direct engagement with tourists.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Tourism Boards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Real-time analytics for policy and planning.</a:t>
            </a:r>
          </a:p>
        </p:txBody>
      </p:sp>
    </p:spTree>
    <p:extLst>
      <p:ext uri="{BB962C8B-B14F-4D97-AF65-F5344CB8AC3E}">
        <p14:creationId xmlns:p14="http://schemas.microsoft.com/office/powerpoint/2010/main" val="45589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B634-5117-C34E-5401-A92A013B1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Future Work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D217D8C-4B41-7398-3512-B8755F93DC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2523" y="1281752"/>
            <a:ext cx="918325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Incorporation of Augmented Reality (AR) for immersive cultural experiences.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 for secure, transparent transactions.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Expansion to support sustainable and eco-tourism initiatives.</a:t>
            </a:r>
          </a:p>
        </p:txBody>
      </p:sp>
    </p:spTree>
    <p:extLst>
      <p:ext uri="{BB962C8B-B14F-4D97-AF65-F5344CB8AC3E}">
        <p14:creationId xmlns:p14="http://schemas.microsoft.com/office/powerpoint/2010/main" val="194609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Link:-</a:t>
            </a:r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endParaRPr lang="en-US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r>
              <a:rPr lang="en-US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https://github.com/sidduhemanth/Capstone-project-travel-and-tourism</a:t>
            </a: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[1]. A. Maheshwari and A. K. Sahoo, "Travel Buddy- One Stop Solution for Planning,"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ENGINEERING RESEARCH &amp; TECHNOLOGY (IJERT),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vol. 13, no. 05, May 2024.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[2]. Y. Zhang, L. Jiao, Z. Yu and Z. L. a. M. Gan, "A Tourism Route-Planning Approach Based on Comprehensive Attractiveness,"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IEEE Access,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vol. 8, pp. 39536-39547, 2020.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[3]. Chauhan, A. a. Gupta and R. a. Singh, "Trip-A Complete Tourism Solution,"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Proceedings of the Advancement in Electronics &amp; Communication Engineering,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2022.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[4]. X. Y. Zheng, B. T. Han and a. Z. Ni, Tourism route recommendation based on a multi-objective evolutionary algorithm using two-stage decomposition and Pareto layering, vol. 10, 2023., p. 486–500.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[5]. A. Mandic, Z. Mrnjavac and L. Kordić, TOURISM INFRASTRUCTURE, RECREATIONAL FACILITIES AND TOURISM DEVELOPMENT, vol. 24, 2018.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[6].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Margarita Boiko (Ukraine), M. B. (2017). </a:t>
            </a:r>
            <a:r>
              <a:rPr lang="en-US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OF THE TOURISM CLUSTER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(Vol. 14).</a:t>
            </a:r>
            <a:endParaRPr lang="en-IN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[7].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WALLACE, M., MAGLOGIANNIS, I., &amp; KARPOUZIS, K. (2003).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 ONE-STOP-SHOP TRAVEL RECOMMENDATIONS USING AN ADAPTIVE NEURAL NETWORK AND CLUSTERING OF HISTORY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(Vol. 6).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669</Words>
  <Application>Microsoft Office PowerPoint</Application>
  <PresentationFormat>Widescreen</PresentationFormat>
  <Paragraphs>69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Cambria</vt:lpstr>
      <vt:lpstr>Times New Roman</vt:lpstr>
      <vt:lpstr>Verdana</vt:lpstr>
      <vt:lpstr>Wingdings</vt:lpstr>
      <vt:lpstr>Bioinformatics</vt:lpstr>
      <vt:lpstr>A ONE STOP SOLUTION FOCUSING ON TOURISM</vt:lpstr>
      <vt:lpstr>Content</vt:lpstr>
      <vt:lpstr>Problem Statement</vt:lpstr>
      <vt:lpstr>OBJECTIVES</vt:lpstr>
      <vt:lpstr>System Architecture Overview </vt:lpstr>
      <vt:lpstr>Benefit's</vt:lpstr>
      <vt:lpstr>Future Work</vt:lpstr>
      <vt:lpstr>Github Link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DHANANJAYA GOWDA G K</cp:lastModifiedBy>
  <cp:revision>43</cp:revision>
  <dcterms:modified xsi:type="dcterms:W3CDTF">2025-09-12T04:20:54Z</dcterms:modified>
</cp:coreProperties>
</file>