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93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78163" y="2425592"/>
            <a:ext cx="9972040" cy="1257300"/>
          </a:xfrm>
          <a:custGeom>
            <a:avLst/>
            <a:gdLst/>
            <a:ahLst/>
            <a:cxnLst/>
            <a:rect l="l" t="t" r="r" b="b"/>
            <a:pathLst>
              <a:path w="9972040" h="1257300">
                <a:moveTo>
                  <a:pt x="9971995" y="1257297"/>
                </a:moveTo>
                <a:lnTo>
                  <a:pt x="0" y="1257297"/>
                </a:lnTo>
                <a:lnTo>
                  <a:pt x="0" y="0"/>
                </a:lnTo>
                <a:lnTo>
                  <a:pt x="9971995" y="0"/>
                </a:lnTo>
                <a:lnTo>
                  <a:pt x="9971995" y="1257297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"/>
            <a:ext cx="4638675" cy="4638675"/>
          </a:xfrm>
          <a:custGeom>
            <a:avLst/>
            <a:gdLst/>
            <a:ahLst/>
            <a:cxnLst/>
            <a:rect l="l" t="t" r="r" b="b"/>
            <a:pathLst>
              <a:path w="4638675" h="4638675">
                <a:moveTo>
                  <a:pt x="4638160" y="0"/>
                </a:moveTo>
                <a:lnTo>
                  <a:pt x="0" y="4638161"/>
                </a:lnTo>
                <a:lnTo>
                  <a:pt x="0" y="0"/>
                </a:lnTo>
                <a:lnTo>
                  <a:pt x="4638160" y="0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2"/>
            <a:ext cx="4132579" cy="4132579"/>
          </a:xfrm>
          <a:custGeom>
            <a:avLst/>
            <a:gdLst/>
            <a:ahLst/>
            <a:cxnLst/>
            <a:rect l="l" t="t" r="r" b="b"/>
            <a:pathLst>
              <a:path w="4132579" h="4132579">
                <a:moveTo>
                  <a:pt x="0" y="4132175"/>
                </a:moveTo>
                <a:lnTo>
                  <a:pt x="0" y="3868738"/>
                </a:lnTo>
                <a:lnTo>
                  <a:pt x="3868738" y="0"/>
                </a:lnTo>
                <a:lnTo>
                  <a:pt x="4132175" y="0"/>
                </a:lnTo>
                <a:lnTo>
                  <a:pt x="0" y="4132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648775"/>
            <a:ext cx="4638675" cy="4638675"/>
          </a:xfrm>
          <a:custGeom>
            <a:avLst/>
            <a:gdLst/>
            <a:ahLst/>
            <a:cxnLst/>
            <a:rect l="l" t="t" r="r" b="b"/>
            <a:pathLst>
              <a:path w="4638675" h="4638675">
                <a:moveTo>
                  <a:pt x="4638202" y="4638193"/>
                </a:moveTo>
                <a:lnTo>
                  <a:pt x="0" y="4638223"/>
                </a:lnTo>
                <a:lnTo>
                  <a:pt x="0" y="0"/>
                </a:lnTo>
                <a:lnTo>
                  <a:pt x="4638202" y="4638193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6148427"/>
            <a:ext cx="4135754" cy="4138929"/>
          </a:xfrm>
          <a:custGeom>
            <a:avLst/>
            <a:gdLst/>
            <a:ahLst/>
            <a:cxnLst/>
            <a:rect l="l" t="t" r="r" b="b"/>
            <a:pathLst>
              <a:path w="4135754" h="4138929">
                <a:moveTo>
                  <a:pt x="3868741" y="4138571"/>
                </a:moveTo>
                <a:lnTo>
                  <a:pt x="3874682" y="4132630"/>
                </a:lnTo>
                <a:lnTo>
                  <a:pt x="0" y="257948"/>
                </a:lnTo>
                <a:lnTo>
                  <a:pt x="0" y="0"/>
                </a:lnTo>
                <a:lnTo>
                  <a:pt x="4135372" y="4135372"/>
                </a:lnTo>
                <a:lnTo>
                  <a:pt x="4132173" y="4138571"/>
                </a:lnTo>
                <a:lnTo>
                  <a:pt x="3868741" y="41385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6762118"/>
            <a:ext cx="3524885" cy="3524885"/>
          </a:xfrm>
          <a:custGeom>
            <a:avLst/>
            <a:gdLst/>
            <a:ahLst/>
            <a:cxnLst/>
            <a:rect l="l" t="t" r="r" b="b"/>
            <a:pathLst>
              <a:path w="3524885" h="3524884">
                <a:moveTo>
                  <a:pt x="3524887" y="3524880"/>
                </a:moveTo>
                <a:lnTo>
                  <a:pt x="0" y="3524880"/>
                </a:lnTo>
                <a:lnTo>
                  <a:pt x="0" y="0"/>
                </a:lnTo>
                <a:lnTo>
                  <a:pt x="3524887" y="3524880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7261801"/>
            <a:ext cx="3025775" cy="3025775"/>
          </a:xfrm>
          <a:custGeom>
            <a:avLst/>
            <a:gdLst/>
            <a:ahLst/>
            <a:cxnLst/>
            <a:rect l="l" t="t" r="r" b="b"/>
            <a:pathLst>
              <a:path w="3025775" h="3025775">
                <a:moveTo>
                  <a:pt x="2767249" y="3025198"/>
                </a:moveTo>
                <a:lnTo>
                  <a:pt x="0" y="257948"/>
                </a:lnTo>
                <a:lnTo>
                  <a:pt x="0" y="0"/>
                </a:lnTo>
                <a:lnTo>
                  <a:pt x="3025198" y="3025198"/>
                </a:lnTo>
                <a:lnTo>
                  <a:pt x="2767249" y="30251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61877" y="2428310"/>
            <a:ext cx="60071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645103" y="502916"/>
            <a:ext cx="4643120" cy="9281160"/>
          </a:xfrm>
          <a:custGeom>
            <a:avLst/>
            <a:gdLst/>
            <a:ahLst/>
            <a:cxnLst/>
            <a:rect l="l" t="t" r="r" b="b"/>
            <a:pathLst>
              <a:path w="4643119" h="9281160">
                <a:moveTo>
                  <a:pt x="4642896" y="9278755"/>
                </a:moveTo>
                <a:lnTo>
                  <a:pt x="4640549" y="9281101"/>
                </a:lnTo>
                <a:lnTo>
                  <a:pt x="0" y="4640552"/>
                </a:lnTo>
                <a:lnTo>
                  <a:pt x="4640552" y="0"/>
                </a:lnTo>
                <a:lnTo>
                  <a:pt x="4642896" y="2343"/>
                </a:lnTo>
                <a:lnTo>
                  <a:pt x="4642896" y="9278755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152568" y="1004935"/>
            <a:ext cx="4135754" cy="8270875"/>
          </a:xfrm>
          <a:custGeom>
            <a:avLst/>
            <a:gdLst/>
            <a:ahLst/>
            <a:cxnLst/>
            <a:rect l="l" t="t" r="r" b="b"/>
            <a:pathLst>
              <a:path w="4135755" h="8270875">
                <a:moveTo>
                  <a:pt x="4135399" y="8270768"/>
                </a:moveTo>
                <a:lnTo>
                  <a:pt x="0" y="4135369"/>
                </a:lnTo>
                <a:lnTo>
                  <a:pt x="4135430" y="0"/>
                </a:lnTo>
                <a:lnTo>
                  <a:pt x="4135430" y="257945"/>
                </a:lnTo>
                <a:lnTo>
                  <a:pt x="260685" y="4132632"/>
                </a:lnTo>
                <a:lnTo>
                  <a:pt x="4135430" y="8007376"/>
                </a:lnTo>
                <a:lnTo>
                  <a:pt x="4135430" y="8270738"/>
                </a:lnTo>
                <a:close/>
              </a:path>
              <a:path w="4135755" h="8270875">
                <a:moveTo>
                  <a:pt x="4135430" y="8007376"/>
                </a:move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704931" y="11"/>
            <a:ext cx="7041515" cy="10287000"/>
          </a:xfrm>
          <a:custGeom>
            <a:avLst/>
            <a:gdLst/>
            <a:ahLst/>
            <a:cxnLst/>
            <a:rect l="l" t="t" r="r" b="b"/>
            <a:pathLst>
              <a:path w="7041515" h="10287000">
                <a:moveTo>
                  <a:pt x="7038911" y="0"/>
                </a:moveTo>
                <a:lnTo>
                  <a:pt x="6761315" y="0"/>
                </a:lnTo>
                <a:lnTo>
                  <a:pt x="3520630" y="3240684"/>
                </a:lnTo>
                <a:lnTo>
                  <a:pt x="279933" y="0"/>
                </a:lnTo>
                <a:lnTo>
                  <a:pt x="2336" y="0"/>
                </a:lnTo>
                <a:lnTo>
                  <a:pt x="3520630" y="3518281"/>
                </a:lnTo>
                <a:lnTo>
                  <a:pt x="7038911" y="0"/>
                </a:lnTo>
                <a:close/>
              </a:path>
              <a:path w="7041515" h="10287000">
                <a:moveTo>
                  <a:pt x="7041261" y="10286987"/>
                </a:moveTo>
                <a:lnTo>
                  <a:pt x="3520630" y="6766344"/>
                </a:lnTo>
                <a:lnTo>
                  <a:pt x="0" y="10286987"/>
                </a:lnTo>
                <a:lnTo>
                  <a:pt x="271780" y="10286987"/>
                </a:lnTo>
                <a:lnTo>
                  <a:pt x="3520630" y="7038149"/>
                </a:lnTo>
                <a:lnTo>
                  <a:pt x="6769468" y="10286987"/>
                </a:lnTo>
                <a:lnTo>
                  <a:pt x="7041261" y="10286987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2A4A9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146935" cy="3403600"/>
          </a:xfrm>
          <a:custGeom>
            <a:avLst/>
            <a:gdLst/>
            <a:ahLst/>
            <a:cxnLst/>
            <a:rect l="l" t="t" r="r" b="b"/>
            <a:pathLst>
              <a:path w="2146935" h="3403600">
                <a:moveTo>
                  <a:pt x="2146736" y="1256308"/>
                </a:moveTo>
                <a:lnTo>
                  <a:pt x="0" y="3403044"/>
                </a:lnTo>
                <a:lnTo>
                  <a:pt x="0" y="0"/>
                </a:lnTo>
                <a:lnTo>
                  <a:pt x="890426" y="0"/>
                </a:lnTo>
                <a:lnTo>
                  <a:pt x="2146736" y="1256308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909445" cy="3162935"/>
          </a:xfrm>
          <a:custGeom>
            <a:avLst/>
            <a:gdLst/>
            <a:ahLst/>
            <a:cxnLst/>
            <a:rect l="l" t="t" r="r" b="b"/>
            <a:pathLst>
              <a:path w="1909445" h="3162935">
                <a:moveTo>
                  <a:pt x="1909404" y="1253026"/>
                </a:moveTo>
                <a:lnTo>
                  <a:pt x="0" y="3162419"/>
                </a:lnTo>
                <a:lnTo>
                  <a:pt x="0" y="3038437"/>
                </a:lnTo>
                <a:lnTo>
                  <a:pt x="1785410" y="1253026"/>
                </a:lnTo>
                <a:lnTo>
                  <a:pt x="532384" y="0"/>
                </a:lnTo>
                <a:lnTo>
                  <a:pt x="656378" y="0"/>
                </a:lnTo>
                <a:lnTo>
                  <a:pt x="1909404" y="1253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141262" y="0"/>
            <a:ext cx="2146935" cy="3403600"/>
          </a:xfrm>
          <a:custGeom>
            <a:avLst/>
            <a:gdLst/>
            <a:ahLst/>
            <a:cxnLst/>
            <a:rect l="l" t="t" r="r" b="b"/>
            <a:pathLst>
              <a:path w="2146934" h="3403600">
                <a:moveTo>
                  <a:pt x="2146736" y="0"/>
                </a:moveTo>
                <a:lnTo>
                  <a:pt x="2146736" y="3403059"/>
                </a:lnTo>
                <a:lnTo>
                  <a:pt x="0" y="1256309"/>
                </a:lnTo>
                <a:lnTo>
                  <a:pt x="1256300" y="0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6375380" y="0"/>
            <a:ext cx="1912620" cy="3166110"/>
          </a:xfrm>
          <a:custGeom>
            <a:avLst/>
            <a:gdLst/>
            <a:ahLst/>
            <a:cxnLst/>
            <a:rect l="l" t="t" r="r" b="b"/>
            <a:pathLst>
              <a:path w="1912619" h="3166110">
                <a:moveTo>
                  <a:pt x="1912618" y="3165622"/>
                </a:moveTo>
                <a:lnTo>
                  <a:pt x="0" y="1253026"/>
                </a:lnTo>
                <a:lnTo>
                  <a:pt x="1253033" y="0"/>
                </a:lnTo>
                <a:lnTo>
                  <a:pt x="1374439" y="0"/>
                </a:lnTo>
                <a:lnTo>
                  <a:pt x="121412" y="1253026"/>
                </a:lnTo>
                <a:lnTo>
                  <a:pt x="1912618" y="3044233"/>
                </a:lnTo>
                <a:lnTo>
                  <a:pt x="1912618" y="31656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486900" y="3028949"/>
            <a:ext cx="8801100" cy="7258684"/>
          </a:xfrm>
          <a:custGeom>
            <a:avLst/>
            <a:gdLst/>
            <a:ahLst/>
            <a:cxnLst/>
            <a:rect l="l" t="t" r="r" b="b"/>
            <a:pathLst>
              <a:path w="8801100" h="7258684">
                <a:moveTo>
                  <a:pt x="8801091" y="7258059"/>
                </a:moveTo>
                <a:lnTo>
                  <a:pt x="0" y="7258059"/>
                </a:lnTo>
                <a:lnTo>
                  <a:pt x="0" y="0"/>
                </a:lnTo>
                <a:lnTo>
                  <a:pt x="8801091" y="0"/>
                </a:lnTo>
                <a:lnTo>
                  <a:pt x="8801091" y="7258059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3028949"/>
            <a:ext cx="8801100" cy="7258684"/>
          </a:xfrm>
          <a:custGeom>
            <a:avLst/>
            <a:gdLst/>
            <a:ahLst/>
            <a:cxnLst/>
            <a:rect l="l" t="t" r="r" b="b"/>
            <a:pathLst>
              <a:path w="8801100" h="7258684">
                <a:moveTo>
                  <a:pt x="8801091" y="7258059"/>
                </a:moveTo>
                <a:lnTo>
                  <a:pt x="0" y="7258059"/>
                </a:lnTo>
                <a:lnTo>
                  <a:pt x="0" y="0"/>
                </a:lnTo>
                <a:lnTo>
                  <a:pt x="8801091" y="0"/>
                </a:lnTo>
                <a:lnTo>
                  <a:pt x="8801091" y="7258059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2A4A9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15270" y="2812447"/>
            <a:ext cx="7722870" cy="6996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888976" y="2812727"/>
            <a:ext cx="7695565" cy="550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2A4A9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637373" y="0"/>
            <a:ext cx="5650865" cy="8049259"/>
          </a:xfrm>
          <a:custGeom>
            <a:avLst/>
            <a:gdLst/>
            <a:ahLst/>
            <a:cxnLst/>
            <a:rect l="l" t="t" r="r" b="b"/>
            <a:pathLst>
              <a:path w="5650865" h="8049259">
                <a:moveTo>
                  <a:pt x="5650625" y="7039051"/>
                </a:moveTo>
                <a:lnTo>
                  <a:pt x="4640549" y="8049127"/>
                </a:lnTo>
                <a:lnTo>
                  <a:pt x="0" y="3408577"/>
                </a:lnTo>
                <a:lnTo>
                  <a:pt x="3408577" y="0"/>
                </a:lnTo>
                <a:lnTo>
                  <a:pt x="5650625" y="0"/>
                </a:lnTo>
                <a:lnTo>
                  <a:pt x="5650625" y="7039051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144839" y="0"/>
            <a:ext cx="5143500" cy="7541259"/>
          </a:xfrm>
          <a:custGeom>
            <a:avLst/>
            <a:gdLst/>
            <a:ahLst/>
            <a:cxnLst/>
            <a:rect l="l" t="t" r="r" b="b"/>
            <a:pathLst>
              <a:path w="5143500" h="7541259">
                <a:moveTo>
                  <a:pt x="5143159" y="535721"/>
                </a:moveTo>
                <a:lnTo>
                  <a:pt x="4607437" y="0"/>
                </a:lnTo>
                <a:lnTo>
                  <a:pt x="4865386" y="0"/>
                </a:lnTo>
                <a:lnTo>
                  <a:pt x="5143159" y="277773"/>
                </a:lnTo>
                <a:lnTo>
                  <a:pt x="5143159" y="535721"/>
                </a:lnTo>
                <a:close/>
              </a:path>
              <a:path w="5143500" h="7541259">
                <a:moveTo>
                  <a:pt x="4135399" y="7540829"/>
                </a:moveTo>
                <a:lnTo>
                  <a:pt x="0" y="3405413"/>
                </a:lnTo>
                <a:lnTo>
                  <a:pt x="3405413" y="0"/>
                </a:lnTo>
                <a:lnTo>
                  <a:pt x="3663361" y="0"/>
                </a:lnTo>
                <a:lnTo>
                  <a:pt x="260684" y="3402677"/>
                </a:lnTo>
                <a:lnTo>
                  <a:pt x="4267118" y="7409110"/>
                </a:lnTo>
                <a:lnTo>
                  <a:pt x="4135399" y="7540829"/>
                </a:lnTo>
                <a:close/>
              </a:path>
              <a:path w="5143500" h="7541259">
                <a:moveTo>
                  <a:pt x="4267118" y="7409110"/>
                </a:moveTo>
                <a:lnTo>
                  <a:pt x="4135399" y="7277392"/>
                </a:lnTo>
                <a:lnTo>
                  <a:pt x="5143159" y="6269632"/>
                </a:lnTo>
                <a:lnTo>
                  <a:pt x="5143159" y="6533069"/>
                </a:lnTo>
                <a:lnTo>
                  <a:pt x="4267118" y="74091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860209" y="5151699"/>
            <a:ext cx="8715375" cy="5135880"/>
          </a:xfrm>
          <a:custGeom>
            <a:avLst/>
            <a:gdLst/>
            <a:ahLst/>
            <a:cxnLst/>
            <a:rect l="l" t="t" r="r" b="b"/>
            <a:pathLst>
              <a:path w="8715375" h="5135880">
                <a:moveTo>
                  <a:pt x="777616" y="5135300"/>
                </a:moveTo>
                <a:lnTo>
                  <a:pt x="0" y="4357684"/>
                </a:lnTo>
                <a:lnTo>
                  <a:pt x="4357654" y="0"/>
                </a:lnTo>
                <a:lnTo>
                  <a:pt x="8715309" y="4357685"/>
                </a:lnTo>
                <a:lnTo>
                  <a:pt x="8579419" y="4493575"/>
                </a:lnTo>
                <a:lnTo>
                  <a:pt x="4357655" y="271811"/>
                </a:lnTo>
                <a:lnTo>
                  <a:pt x="274689" y="4354777"/>
                </a:lnTo>
                <a:lnTo>
                  <a:pt x="1055211" y="5135300"/>
                </a:lnTo>
                <a:lnTo>
                  <a:pt x="777616" y="5135300"/>
                </a:lnTo>
                <a:close/>
              </a:path>
              <a:path w="8715375" h="5135880">
                <a:moveTo>
                  <a:pt x="7660099" y="5135300"/>
                </a:moveTo>
                <a:lnTo>
                  <a:pt x="8440621" y="4354777"/>
                </a:lnTo>
                <a:lnTo>
                  <a:pt x="8579419" y="4493575"/>
                </a:lnTo>
                <a:lnTo>
                  <a:pt x="7937694" y="5135300"/>
                </a:lnTo>
                <a:lnTo>
                  <a:pt x="7660099" y="5135300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006687"/>
            <a:ext cx="8858250" cy="2101850"/>
          </a:xfrm>
          <a:custGeom>
            <a:avLst/>
            <a:gdLst/>
            <a:ahLst/>
            <a:cxnLst/>
            <a:rect l="l" t="t" r="r" b="b"/>
            <a:pathLst>
              <a:path w="8858250" h="2101850">
                <a:moveTo>
                  <a:pt x="8655072" y="2101427"/>
                </a:moveTo>
                <a:lnTo>
                  <a:pt x="8608683" y="2096058"/>
                </a:lnTo>
                <a:lnTo>
                  <a:pt x="8566064" y="2080772"/>
                </a:lnTo>
                <a:lnTo>
                  <a:pt x="8528444" y="2056796"/>
                </a:lnTo>
                <a:lnTo>
                  <a:pt x="8497048" y="2025360"/>
                </a:lnTo>
                <a:lnTo>
                  <a:pt x="8473104" y="1987690"/>
                </a:lnTo>
                <a:lnTo>
                  <a:pt x="8457838" y="1945016"/>
                </a:lnTo>
                <a:lnTo>
                  <a:pt x="8452476" y="1898566"/>
                </a:lnTo>
                <a:lnTo>
                  <a:pt x="8455804" y="1861017"/>
                </a:lnTo>
                <a:lnTo>
                  <a:pt x="8465463" y="1826394"/>
                </a:lnTo>
                <a:lnTo>
                  <a:pt x="8480966" y="1794698"/>
                </a:lnTo>
                <a:lnTo>
                  <a:pt x="8501826" y="1765926"/>
                </a:lnTo>
                <a:lnTo>
                  <a:pt x="7081059" y="67620"/>
                </a:lnTo>
                <a:lnTo>
                  <a:pt x="0" y="67620"/>
                </a:lnTo>
                <a:lnTo>
                  <a:pt x="0" y="0"/>
                </a:lnTo>
                <a:lnTo>
                  <a:pt x="7109631" y="0"/>
                </a:lnTo>
                <a:lnTo>
                  <a:pt x="8548579" y="1724314"/>
                </a:lnTo>
                <a:lnTo>
                  <a:pt x="8752506" y="1724314"/>
                </a:lnTo>
                <a:lnTo>
                  <a:pt x="8808870" y="1770681"/>
                </a:lnTo>
                <a:lnTo>
                  <a:pt x="8833738" y="1808305"/>
                </a:lnTo>
                <a:lnTo>
                  <a:pt x="8850383" y="1851297"/>
                </a:lnTo>
                <a:lnTo>
                  <a:pt x="8857668" y="1898566"/>
                </a:lnTo>
                <a:lnTo>
                  <a:pt x="8852306" y="1945016"/>
                </a:lnTo>
                <a:lnTo>
                  <a:pt x="8837040" y="1987690"/>
                </a:lnTo>
                <a:lnTo>
                  <a:pt x="8813096" y="2025360"/>
                </a:lnTo>
                <a:lnTo>
                  <a:pt x="8781700" y="2056796"/>
                </a:lnTo>
                <a:lnTo>
                  <a:pt x="8744080" y="2080772"/>
                </a:lnTo>
                <a:lnTo>
                  <a:pt x="8701461" y="2096058"/>
                </a:lnTo>
                <a:lnTo>
                  <a:pt x="8655072" y="2101427"/>
                </a:lnTo>
                <a:close/>
              </a:path>
              <a:path w="8858250" h="2101850">
                <a:moveTo>
                  <a:pt x="8752506" y="1724314"/>
                </a:moveTo>
                <a:lnTo>
                  <a:pt x="8548579" y="1724314"/>
                </a:lnTo>
                <a:lnTo>
                  <a:pt x="8571347" y="1712164"/>
                </a:lnTo>
                <a:lnTo>
                  <a:pt x="8596306" y="1703183"/>
                </a:lnTo>
                <a:lnTo>
                  <a:pt x="8622726" y="1697615"/>
                </a:lnTo>
                <a:lnTo>
                  <a:pt x="8649877" y="1695705"/>
                </a:lnTo>
                <a:lnTo>
                  <a:pt x="8696282" y="1700937"/>
                </a:lnTo>
                <a:lnTo>
                  <a:pt x="8739006" y="1715905"/>
                </a:lnTo>
                <a:lnTo>
                  <a:pt x="8752506" y="1724314"/>
                </a:lnTo>
                <a:close/>
              </a:path>
            </a:pathLst>
          </a:custGeom>
          <a:solidFill>
            <a:srgbClr val="000000">
              <a:alpha val="686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154"/>
            <a:ext cx="542925" cy="10287000"/>
          </a:xfrm>
          <a:custGeom>
            <a:avLst/>
            <a:gdLst/>
            <a:ahLst/>
            <a:cxnLst/>
            <a:rect l="l" t="t" r="r" b="b"/>
            <a:pathLst>
              <a:path w="542925" h="10287000">
                <a:moveTo>
                  <a:pt x="542926" y="10286718"/>
                </a:moveTo>
                <a:lnTo>
                  <a:pt x="0" y="10286718"/>
                </a:lnTo>
                <a:lnTo>
                  <a:pt x="0" y="0"/>
                </a:lnTo>
                <a:lnTo>
                  <a:pt x="542926" y="0"/>
                </a:lnTo>
                <a:lnTo>
                  <a:pt x="542926" y="10286718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41601" y="0"/>
            <a:ext cx="12096749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36604" y="981665"/>
            <a:ext cx="4214791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rgbClr val="2A4A9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15318" y="3287354"/>
            <a:ext cx="13457363" cy="3674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4399828"/>
            <a:ext cx="1039622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2014" dirty="0">
                <a:solidFill>
                  <a:srgbClr val="5270FF"/>
                </a:solidFill>
                <a:latin typeface="Arial"/>
                <a:cs typeface="Arial"/>
              </a:rPr>
              <a:t>M</a:t>
            </a:r>
            <a:r>
              <a:rPr sz="12000" b="1" spc="-735" dirty="0">
                <a:solidFill>
                  <a:srgbClr val="5270FF"/>
                </a:solidFill>
                <a:latin typeface="Arial"/>
                <a:cs typeface="Arial"/>
              </a:rPr>
              <a:t>E</a:t>
            </a:r>
            <a:r>
              <a:rPr sz="12000" b="1" spc="850" dirty="0">
                <a:solidFill>
                  <a:srgbClr val="5270FF"/>
                </a:solidFill>
                <a:latin typeface="Arial"/>
                <a:cs typeface="Arial"/>
              </a:rPr>
              <a:t>D</a:t>
            </a:r>
            <a:r>
              <a:rPr sz="12000" b="1" spc="1205" dirty="0">
                <a:solidFill>
                  <a:srgbClr val="5270FF"/>
                </a:solidFill>
                <a:latin typeface="Arial"/>
                <a:cs typeface="Arial"/>
              </a:rPr>
              <a:t>A</a:t>
            </a:r>
            <a:r>
              <a:rPr sz="12000" b="1" spc="969" dirty="0">
                <a:solidFill>
                  <a:srgbClr val="2A4A9D"/>
                </a:solidFill>
                <a:latin typeface="Arial"/>
                <a:cs typeface="Arial"/>
              </a:rPr>
              <a:t>C</a:t>
            </a:r>
            <a:r>
              <a:rPr sz="12000" b="1" spc="990" dirty="0">
                <a:solidFill>
                  <a:srgbClr val="2A4A9D"/>
                </a:solidFill>
                <a:latin typeface="Arial"/>
                <a:cs typeface="Arial"/>
              </a:rPr>
              <a:t>H</a:t>
            </a:r>
            <a:r>
              <a:rPr sz="12000" b="1" spc="1210" dirty="0">
                <a:solidFill>
                  <a:srgbClr val="2A4A9D"/>
                </a:solidFill>
                <a:latin typeface="Arial"/>
                <a:cs typeface="Arial"/>
              </a:rPr>
              <a:t>A</a:t>
            </a:r>
            <a:r>
              <a:rPr sz="12000" b="1" spc="1130" dirty="0">
                <a:solidFill>
                  <a:srgbClr val="2A4A9D"/>
                </a:solidFill>
                <a:latin typeface="Arial"/>
                <a:cs typeface="Arial"/>
              </a:rPr>
              <a:t>I</a:t>
            </a:r>
            <a:r>
              <a:rPr sz="12000" b="1" spc="680" dirty="0">
                <a:solidFill>
                  <a:srgbClr val="2A4A9D"/>
                </a:solidFill>
                <a:latin typeface="Arial"/>
                <a:cs typeface="Arial"/>
              </a:rPr>
              <a:t>N</a:t>
            </a:r>
            <a:endParaRPr sz="1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6295333"/>
            <a:ext cx="50952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6085" algn="l"/>
                <a:tab pos="3410585" algn="l"/>
              </a:tabLst>
            </a:pPr>
            <a:r>
              <a:rPr sz="3000" spc="300" dirty="0">
                <a:latin typeface="Lato"/>
                <a:cs typeface="Lato"/>
              </a:rPr>
              <a:t>INNOVATIO</a:t>
            </a:r>
            <a:r>
              <a:rPr sz="3000" dirty="0">
                <a:latin typeface="Lato"/>
                <a:cs typeface="Lato"/>
              </a:rPr>
              <a:t>N	&amp;	</a:t>
            </a:r>
            <a:r>
              <a:rPr sz="3000" spc="300" dirty="0">
                <a:latin typeface="Lato"/>
                <a:cs typeface="Lato"/>
              </a:rPr>
              <a:t>HEALT</a:t>
            </a:r>
            <a:r>
              <a:rPr sz="3000" dirty="0">
                <a:latin typeface="Lato"/>
                <a:cs typeface="Lato"/>
              </a:rPr>
              <a:t>H</a:t>
            </a:r>
            <a:endParaRPr sz="30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04935" y="1"/>
            <a:ext cx="7583170" cy="10287000"/>
            <a:chOff x="10704935" y="1"/>
            <a:chExt cx="7583170" cy="10287000"/>
          </a:xfrm>
        </p:grpSpPr>
        <p:sp>
          <p:nvSpPr>
            <p:cNvPr id="3" name="object 3"/>
            <p:cNvSpPr/>
            <p:nvPr/>
          </p:nvSpPr>
          <p:spPr>
            <a:xfrm>
              <a:off x="13330610" y="1989718"/>
              <a:ext cx="3894337" cy="52061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296316" y="1955380"/>
              <a:ext cx="3970020" cy="5275580"/>
            </a:xfrm>
            <a:custGeom>
              <a:avLst/>
              <a:gdLst/>
              <a:ahLst/>
              <a:cxnLst/>
              <a:rect l="l" t="t" r="r" b="b"/>
              <a:pathLst>
                <a:path w="3970019" h="5275580">
                  <a:moveTo>
                    <a:pt x="3969829" y="0"/>
                  </a:moveTo>
                  <a:lnTo>
                    <a:pt x="0" y="0"/>
                  </a:lnTo>
                  <a:lnTo>
                    <a:pt x="0" y="68516"/>
                  </a:lnTo>
                  <a:lnTo>
                    <a:pt x="0" y="5205666"/>
                  </a:lnTo>
                  <a:lnTo>
                    <a:pt x="0" y="5275440"/>
                  </a:lnTo>
                  <a:lnTo>
                    <a:pt x="3969829" y="5275440"/>
                  </a:lnTo>
                  <a:lnTo>
                    <a:pt x="3969829" y="5206212"/>
                  </a:lnTo>
                  <a:lnTo>
                    <a:pt x="3969829" y="5205666"/>
                  </a:lnTo>
                  <a:lnTo>
                    <a:pt x="3969829" y="68668"/>
                  </a:lnTo>
                  <a:lnTo>
                    <a:pt x="3901021" y="68668"/>
                  </a:lnTo>
                  <a:lnTo>
                    <a:pt x="3901021" y="5205666"/>
                  </a:lnTo>
                  <a:lnTo>
                    <a:pt x="68795" y="5205666"/>
                  </a:lnTo>
                  <a:lnTo>
                    <a:pt x="68795" y="68516"/>
                  </a:lnTo>
                  <a:lnTo>
                    <a:pt x="3969829" y="68516"/>
                  </a:lnTo>
                  <a:lnTo>
                    <a:pt x="3969829" y="0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90227" y="3089726"/>
              <a:ext cx="3894338" cy="52061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455933" y="3055378"/>
              <a:ext cx="3970020" cy="5275580"/>
            </a:xfrm>
            <a:custGeom>
              <a:avLst/>
              <a:gdLst/>
              <a:ahLst/>
              <a:cxnLst/>
              <a:rect l="l" t="t" r="r" b="b"/>
              <a:pathLst>
                <a:path w="3970019" h="5275580">
                  <a:moveTo>
                    <a:pt x="3969829" y="0"/>
                  </a:moveTo>
                  <a:lnTo>
                    <a:pt x="0" y="0"/>
                  </a:lnTo>
                  <a:lnTo>
                    <a:pt x="0" y="68516"/>
                  </a:lnTo>
                  <a:lnTo>
                    <a:pt x="0" y="5205666"/>
                  </a:lnTo>
                  <a:lnTo>
                    <a:pt x="0" y="5275453"/>
                  </a:lnTo>
                  <a:lnTo>
                    <a:pt x="3969829" y="5275453"/>
                  </a:lnTo>
                  <a:lnTo>
                    <a:pt x="3969829" y="5206212"/>
                  </a:lnTo>
                  <a:lnTo>
                    <a:pt x="3969829" y="5205666"/>
                  </a:lnTo>
                  <a:lnTo>
                    <a:pt x="3969829" y="68668"/>
                  </a:lnTo>
                  <a:lnTo>
                    <a:pt x="3901021" y="68668"/>
                  </a:lnTo>
                  <a:lnTo>
                    <a:pt x="3901021" y="5205666"/>
                  </a:lnTo>
                  <a:lnTo>
                    <a:pt x="68795" y="5205666"/>
                  </a:lnTo>
                  <a:lnTo>
                    <a:pt x="68795" y="68516"/>
                  </a:lnTo>
                  <a:lnTo>
                    <a:pt x="3969829" y="68516"/>
                  </a:lnTo>
                  <a:lnTo>
                    <a:pt x="3969829" y="0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33351" y="684756"/>
            <a:ext cx="10401300" cy="2311400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1795780" marR="5080" indent="-1783714">
              <a:lnSpc>
                <a:spcPts val="8400"/>
              </a:lnSpc>
              <a:spcBef>
                <a:spcPts val="1380"/>
              </a:spcBef>
            </a:pPr>
            <a:r>
              <a:rPr spc="605" dirty="0"/>
              <a:t>INNOVATION</a:t>
            </a:r>
            <a:r>
              <a:rPr spc="30" dirty="0"/>
              <a:t> </a:t>
            </a:r>
            <a:r>
              <a:rPr spc="645" dirty="0"/>
              <a:t>WITH  </a:t>
            </a:r>
            <a:r>
              <a:rPr spc="520" dirty="0"/>
              <a:t>MEDACHAIN</a:t>
            </a:r>
          </a:p>
        </p:txBody>
      </p:sp>
      <p:sp>
        <p:nvSpPr>
          <p:cNvPr id="8" name="object 8"/>
          <p:cNvSpPr/>
          <p:nvPr/>
        </p:nvSpPr>
        <p:spPr>
          <a:xfrm>
            <a:off x="4499" y="0"/>
            <a:ext cx="1628775" cy="1638300"/>
          </a:xfrm>
          <a:custGeom>
            <a:avLst/>
            <a:gdLst/>
            <a:ahLst/>
            <a:cxnLst/>
            <a:rect l="l" t="t" r="r" b="b"/>
            <a:pathLst>
              <a:path w="1628775" h="1638300">
                <a:moveTo>
                  <a:pt x="0" y="1638238"/>
                </a:moveTo>
                <a:lnTo>
                  <a:pt x="0" y="0"/>
                </a:lnTo>
                <a:lnTo>
                  <a:pt x="1628770" y="0"/>
                </a:lnTo>
                <a:lnTo>
                  <a:pt x="0" y="1638238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16000" y="3423256"/>
            <a:ext cx="9735820" cy="59975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90"/>
              </a:spcBef>
              <a:tabLst>
                <a:tab pos="727075" algn="l"/>
                <a:tab pos="2889885" algn="l"/>
                <a:tab pos="3648075" algn="l"/>
                <a:tab pos="4102735" algn="l"/>
                <a:tab pos="5359400" algn="l"/>
                <a:tab pos="5657850" algn="l"/>
                <a:tab pos="6372225" algn="l"/>
                <a:tab pos="7872730" algn="l"/>
                <a:tab pos="8498840" algn="l"/>
              </a:tabLst>
            </a:pPr>
            <a:r>
              <a:rPr sz="3050" spc="325" dirty="0">
                <a:latin typeface="Lato"/>
                <a:cs typeface="Lato"/>
              </a:rPr>
              <a:t>MEDACHAI</a:t>
            </a:r>
            <a:r>
              <a:rPr sz="3050" spc="20" dirty="0">
                <a:latin typeface="Lato"/>
                <a:cs typeface="Lato"/>
              </a:rPr>
              <a:t>N</a:t>
            </a:r>
            <a:r>
              <a:rPr sz="3050" dirty="0">
                <a:latin typeface="Lato"/>
                <a:cs typeface="Lato"/>
              </a:rPr>
              <a:t>	</a:t>
            </a:r>
            <a:r>
              <a:rPr sz="3050" spc="320" dirty="0">
                <a:latin typeface="Lato"/>
                <a:cs typeface="Lato"/>
              </a:rPr>
              <a:t>WIL</a:t>
            </a:r>
            <a:r>
              <a:rPr sz="3050" spc="15" dirty="0">
                <a:latin typeface="Lato"/>
                <a:cs typeface="Lato"/>
              </a:rPr>
              <a:t>L</a:t>
            </a:r>
            <a:r>
              <a:rPr sz="3050" dirty="0">
                <a:latin typeface="Lato"/>
                <a:cs typeface="Lato"/>
              </a:rPr>
              <a:t>	</a:t>
            </a:r>
            <a:r>
              <a:rPr sz="3050" spc="325" dirty="0">
                <a:latin typeface="Lato"/>
                <a:cs typeface="Lato"/>
              </a:rPr>
              <a:t>HEL</a:t>
            </a:r>
            <a:r>
              <a:rPr sz="3050" spc="15" dirty="0">
                <a:latin typeface="Lato"/>
                <a:cs typeface="Lato"/>
              </a:rPr>
              <a:t>P</a:t>
            </a:r>
            <a:r>
              <a:rPr sz="3050" dirty="0">
                <a:latin typeface="Lato"/>
                <a:cs typeface="Lato"/>
              </a:rPr>
              <a:t>	</a:t>
            </a:r>
            <a:r>
              <a:rPr sz="3050" spc="325" dirty="0">
                <a:latin typeface="Lato"/>
                <a:cs typeface="Lato"/>
              </a:rPr>
              <a:t>TH</a:t>
            </a:r>
            <a:r>
              <a:rPr sz="3050" spc="15" dirty="0">
                <a:latin typeface="Lato"/>
                <a:cs typeface="Lato"/>
              </a:rPr>
              <a:t>E</a:t>
            </a:r>
            <a:r>
              <a:rPr sz="3050" dirty="0">
                <a:latin typeface="Lato"/>
                <a:cs typeface="Lato"/>
              </a:rPr>
              <a:t>	</a:t>
            </a:r>
            <a:r>
              <a:rPr sz="3050" spc="325" dirty="0">
                <a:latin typeface="Lato"/>
                <a:cs typeface="Lato"/>
              </a:rPr>
              <a:t>MEDICA</a:t>
            </a:r>
            <a:r>
              <a:rPr sz="3050" spc="15" dirty="0">
                <a:latin typeface="Lato"/>
                <a:cs typeface="Lato"/>
              </a:rPr>
              <a:t>L</a:t>
            </a:r>
            <a:r>
              <a:rPr sz="3050" dirty="0">
                <a:latin typeface="Lato"/>
                <a:cs typeface="Lato"/>
              </a:rPr>
              <a:t>	</a:t>
            </a:r>
            <a:r>
              <a:rPr sz="3050" spc="-695" dirty="0">
                <a:latin typeface="Lato"/>
                <a:cs typeface="Lato"/>
              </a:rPr>
              <a:t> </a:t>
            </a:r>
            <a:r>
              <a:rPr sz="3050" spc="320" dirty="0">
                <a:latin typeface="Lato"/>
                <a:cs typeface="Lato"/>
              </a:rPr>
              <a:t>FIEL</a:t>
            </a:r>
            <a:r>
              <a:rPr sz="3050" spc="10" dirty="0">
                <a:latin typeface="Lato"/>
                <a:cs typeface="Lato"/>
              </a:rPr>
              <a:t>D  </a:t>
            </a:r>
            <a:r>
              <a:rPr sz="3050" spc="170" dirty="0">
                <a:latin typeface="Lato"/>
                <a:cs typeface="Lato"/>
              </a:rPr>
              <a:t>BY	</a:t>
            </a:r>
            <a:r>
              <a:rPr sz="3050" spc="290" dirty="0">
                <a:latin typeface="Lato"/>
                <a:cs typeface="Lato"/>
              </a:rPr>
              <a:t>COLLECTING	</a:t>
            </a:r>
            <a:r>
              <a:rPr sz="3050" spc="280" dirty="0">
                <a:latin typeface="Lato"/>
                <a:cs typeface="Lato"/>
              </a:rPr>
              <a:t>PATIENT	RECORDS	</a:t>
            </a:r>
            <a:r>
              <a:rPr sz="3050" spc="165" dirty="0">
                <a:latin typeface="Lato"/>
                <a:cs typeface="Lato"/>
              </a:rPr>
              <a:t>IN	</a:t>
            </a:r>
            <a:r>
              <a:rPr sz="3050" spc="20" dirty="0">
                <a:latin typeface="Lato"/>
                <a:cs typeface="Lato"/>
              </a:rPr>
              <a:t>A</a:t>
            </a:r>
            <a:endParaRPr sz="3050">
              <a:latin typeface="Lato"/>
              <a:cs typeface="Lato"/>
            </a:endParaRPr>
          </a:p>
          <a:p>
            <a:pPr marL="12700" marR="671830">
              <a:lnSpc>
                <a:spcPct val="116799"/>
              </a:lnSpc>
              <a:tabLst>
                <a:tab pos="1130935" algn="l"/>
                <a:tab pos="1689100" algn="l"/>
                <a:tab pos="1845310" algn="l"/>
                <a:tab pos="2964180" algn="l"/>
                <a:tab pos="4058920" algn="l"/>
                <a:tab pos="4820920" algn="l"/>
                <a:tab pos="6052820" algn="l"/>
                <a:tab pos="6926580" algn="l"/>
              </a:tabLst>
            </a:pPr>
            <a:r>
              <a:rPr sz="3050" spc="325" dirty="0">
                <a:latin typeface="Lato"/>
                <a:cs typeface="Lato"/>
              </a:rPr>
              <a:t>SECUR</a:t>
            </a:r>
            <a:r>
              <a:rPr sz="3050" spc="15" dirty="0">
                <a:latin typeface="Lato"/>
                <a:cs typeface="Lato"/>
              </a:rPr>
              <a:t>E</a:t>
            </a:r>
            <a:r>
              <a:rPr sz="3050" dirty="0">
                <a:latin typeface="Lato"/>
                <a:cs typeface="Lato"/>
              </a:rPr>
              <a:t>		</a:t>
            </a:r>
            <a:r>
              <a:rPr sz="3050" spc="325" dirty="0">
                <a:latin typeface="Lato"/>
                <a:cs typeface="Lato"/>
              </a:rPr>
              <a:t>AN</a:t>
            </a:r>
            <a:r>
              <a:rPr sz="3050" spc="20" dirty="0">
                <a:latin typeface="Lato"/>
                <a:cs typeface="Lato"/>
              </a:rPr>
              <a:t>D</a:t>
            </a:r>
            <a:r>
              <a:rPr sz="3050" dirty="0">
                <a:latin typeface="Lato"/>
                <a:cs typeface="Lato"/>
              </a:rPr>
              <a:t>	</a:t>
            </a:r>
            <a:r>
              <a:rPr sz="3050" spc="325" dirty="0">
                <a:latin typeface="Lato"/>
                <a:cs typeface="Lato"/>
              </a:rPr>
              <a:t>HACK</a:t>
            </a:r>
            <a:r>
              <a:rPr sz="3050" spc="10" dirty="0">
                <a:latin typeface="Lato"/>
                <a:cs typeface="Lato"/>
              </a:rPr>
              <a:t>-</a:t>
            </a:r>
            <a:r>
              <a:rPr sz="3050" spc="-475" dirty="0">
                <a:latin typeface="Lato"/>
                <a:cs typeface="Lato"/>
              </a:rPr>
              <a:t> </a:t>
            </a:r>
            <a:r>
              <a:rPr sz="3050" spc="325" dirty="0">
                <a:latin typeface="Lato"/>
                <a:cs typeface="Lato"/>
              </a:rPr>
              <a:t>PROO</a:t>
            </a:r>
            <a:r>
              <a:rPr sz="3050" spc="15" dirty="0">
                <a:latin typeface="Lato"/>
                <a:cs typeface="Lato"/>
              </a:rPr>
              <a:t>F</a:t>
            </a:r>
            <a:r>
              <a:rPr sz="3050" dirty="0">
                <a:latin typeface="Lato"/>
                <a:cs typeface="Lato"/>
              </a:rPr>
              <a:t>	</a:t>
            </a:r>
            <a:r>
              <a:rPr sz="3050" spc="325" dirty="0">
                <a:latin typeface="Lato"/>
                <a:cs typeface="Lato"/>
              </a:rPr>
              <a:t>BLOCKCHAIN</a:t>
            </a:r>
            <a:r>
              <a:rPr sz="3050" spc="5" dirty="0">
                <a:latin typeface="Lato"/>
                <a:cs typeface="Lato"/>
              </a:rPr>
              <a:t>,  </a:t>
            </a:r>
            <a:r>
              <a:rPr sz="3050" spc="225" dirty="0">
                <a:latin typeface="Lato"/>
                <a:cs typeface="Lato"/>
              </a:rPr>
              <a:t>AND	</a:t>
            </a:r>
            <a:r>
              <a:rPr sz="3050" spc="165" dirty="0">
                <a:latin typeface="Lato"/>
                <a:cs typeface="Lato"/>
              </a:rPr>
              <a:t>IT	</a:t>
            </a:r>
            <a:r>
              <a:rPr sz="3050" spc="285" dirty="0">
                <a:latin typeface="Lato"/>
                <a:cs typeface="Lato"/>
              </a:rPr>
              <a:t>PROMISES	</a:t>
            </a:r>
            <a:r>
              <a:rPr sz="3050" spc="175" dirty="0">
                <a:latin typeface="Lato"/>
                <a:cs typeface="Lato"/>
              </a:rPr>
              <a:t>TO	</a:t>
            </a:r>
            <a:r>
              <a:rPr sz="3050" spc="280" dirty="0">
                <a:latin typeface="Lato"/>
                <a:cs typeface="Lato"/>
              </a:rPr>
              <a:t>PROVIDE	</a:t>
            </a:r>
            <a:r>
              <a:rPr sz="3050" spc="250" dirty="0">
                <a:latin typeface="Lato"/>
                <a:cs typeface="Lato"/>
              </a:rPr>
              <a:t>ONLY</a:t>
            </a:r>
            <a:endParaRPr sz="305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2159000" algn="l"/>
                <a:tab pos="4169410" algn="l"/>
              </a:tabLst>
            </a:pPr>
            <a:r>
              <a:rPr sz="3050" spc="280" dirty="0">
                <a:latin typeface="Lato"/>
                <a:cs typeface="Lato"/>
              </a:rPr>
              <a:t>GENUINE	PATIENT	</a:t>
            </a:r>
            <a:r>
              <a:rPr sz="3050" spc="285" dirty="0">
                <a:latin typeface="Lato"/>
                <a:cs typeface="Lato"/>
              </a:rPr>
              <a:t>RECORDS.</a:t>
            </a:r>
            <a:endParaRPr sz="305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5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tabLst>
                <a:tab pos="727075" algn="l"/>
                <a:tab pos="3379470" algn="l"/>
                <a:tab pos="5888990" algn="l"/>
              </a:tabLst>
            </a:pPr>
            <a:r>
              <a:rPr sz="3050" spc="170" dirty="0">
                <a:latin typeface="Lato"/>
                <a:cs typeface="Lato"/>
              </a:rPr>
              <a:t>BY	</a:t>
            </a:r>
            <a:r>
              <a:rPr sz="3050" spc="290" dirty="0">
                <a:latin typeface="Lato"/>
                <a:cs typeface="Lato"/>
              </a:rPr>
              <a:t>PROVIDING	</a:t>
            </a:r>
            <a:r>
              <a:rPr sz="3050" spc="285" dirty="0">
                <a:latin typeface="Lato"/>
                <a:cs typeface="Lato"/>
              </a:rPr>
              <a:t>COMPLETE	</a:t>
            </a:r>
            <a:r>
              <a:rPr sz="3050" spc="280" dirty="0">
                <a:latin typeface="Lato"/>
                <a:cs typeface="Lato"/>
              </a:rPr>
              <a:t>PATIENT</a:t>
            </a:r>
            <a:endParaRPr sz="3050">
              <a:latin typeface="Lato"/>
              <a:cs typeface="Lato"/>
            </a:endParaRPr>
          </a:p>
          <a:p>
            <a:pPr marL="12700" marR="1196340">
              <a:lnSpc>
                <a:spcPct val="116799"/>
              </a:lnSpc>
              <a:tabLst>
                <a:tab pos="2022475" algn="l"/>
                <a:tab pos="2715260" algn="l"/>
                <a:tab pos="3477260" algn="l"/>
                <a:tab pos="4090670" algn="l"/>
                <a:tab pos="4627880" algn="l"/>
                <a:tab pos="4869815" algn="l"/>
                <a:tab pos="5303520" algn="l"/>
                <a:tab pos="5871210" algn="l"/>
                <a:tab pos="6000115" algn="l"/>
                <a:tab pos="7157720" algn="l"/>
                <a:tab pos="7684134" algn="l"/>
              </a:tabLst>
            </a:pPr>
            <a:r>
              <a:rPr sz="3050" spc="295" dirty="0">
                <a:latin typeface="Lato"/>
                <a:cs typeface="Lato"/>
              </a:rPr>
              <a:t>INFORMATION,	</a:t>
            </a:r>
            <a:r>
              <a:rPr sz="3050" spc="245" dirty="0">
                <a:latin typeface="Lato"/>
                <a:cs typeface="Lato"/>
              </a:rPr>
              <a:t>THIS	EASY	</a:t>
            </a:r>
            <a:r>
              <a:rPr sz="3050" spc="270" dirty="0">
                <a:latin typeface="Lato"/>
                <a:cs typeface="Lato"/>
              </a:rPr>
              <a:t>ACCESS	</a:t>
            </a:r>
            <a:r>
              <a:rPr sz="3050" spc="175" dirty="0">
                <a:latin typeface="Lato"/>
                <a:cs typeface="Lato"/>
              </a:rPr>
              <a:t>TO  </a:t>
            </a:r>
            <a:r>
              <a:rPr sz="3050" spc="320" dirty="0">
                <a:latin typeface="Lato"/>
                <a:cs typeface="Lato"/>
              </a:rPr>
              <a:t>PATIEN</a:t>
            </a:r>
            <a:r>
              <a:rPr sz="3050" spc="15" dirty="0">
                <a:latin typeface="Lato"/>
                <a:cs typeface="Lato"/>
              </a:rPr>
              <a:t>T</a:t>
            </a:r>
            <a:r>
              <a:rPr sz="3050" dirty="0">
                <a:latin typeface="Lato"/>
                <a:cs typeface="Lato"/>
              </a:rPr>
              <a:t>	</a:t>
            </a:r>
            <a:r>
              <a:rPr sz="3050" spc="320" dirty="0">
                <a:latin typeface="Lato"/>
                <a:cs typeface="Lato"/>
              </a:rPr>
              <a:t>HISTOR</a:t>
            </a:r>
            <a:r>
              <a:rPr sz="3050" spc="20" dirty="0">
                <a:latin typeface="Lato"/>
                <a:cs typeface="Lato"/>
              </a:rPr>
              <a:t>Y</a:t>
            </a:r>
            <a:r>
              <a:rPr sz="3050" dirty="0">
                <a:latin typeface="Lato"/>
                <a:cs typeface="Lato"/>
              </a:rPr>
              <a:t>	</a:t>
            </a:r>
            <a:r>
              <a:rPr sz="3050" spc="320" dirty="0">
                <a:latin typeface="Lato"/>
                <a:cs typeface="Lato"/>
              </a:rPr>
              <a:t>WIL</a:t>
            </a:r>
            <a:r>
              <a:rPr sz="3050" spc="15" dirty="0">
                <a:latin typeface="Lato"/>
                <a:cs typeface="Lato"/>
              </a:rPr>
              <a:t>L</a:t>
            </a:r>
            <a:r>
              <a:rPr sz="3050" dirty="0">
                <a:latin typeface="Lato"/>
                <a:cs typeface="Lato"/>
              </a:rPr>
              <a:t>	</a:t>
            </a:r>
            <a:r>
              <a:rPr sz="3050" spc="325" dirty="0">
                <a:latin typeface="Lato"/>
                <a:cs typeface="Lato"/>
              </a:rPr>
              <a:t>B</a:t>
            </a:r>
            <a:r>
              <a:rPr sz="3050" spc="15" dirty="0">
                <a:latin typeface="Lato"/>
                <a:cs typeface="Lato"/>
              </a:rPr>
              <a:t>E</a:t>
            </a:r>
            <a:r>
              <a:rPr sz="3050" dirty="0">
                <a:latin typeface="Lato"/>
                <a:cs typeface="Lato"/>
              </a:rPr>
              <a:t>		</a:t>
            </a:r>
            <a:r>
              <a:rPr sz="3050" spc="325" dirty="0">
                <a:latin typeface="Lato"/>
                <a:cs typeface="Lato"/>
              </a:rPr>
              <a:t>EXTREMEL</a:t>
            </a:r>
            <a:r>
              <a:rPr sz="3050" spc="10" dirty="0">
                <a:latin typeface="Lato"/>
                <a:cs typeface="Lato"/>
              </a:rPr>
              <a:t>Y  </a:t>
            </a:r>
            <a:r>
              <a:rPr sz="3050" spc="290" dirty="0">
                <a:latin typeface="Lato"/>
                <a:cs typeface="Lato"/>
              </a:rPr>
              <a:t>BENEFICIAL	</a:t>
            </a:r>
            <a:r>
              <a:rPr sz="3050" spc="175" dirty="0">
                <a:latin typeface="Lato"/>
                <a:cs typeface="Lato"/>
              </a:rPr>
              <a:t>TO	</a:t>
            </a:r>
            <a:r>
              <a:rPr sz="3050" spc="250" dirty="0">
                <a:latin typeface="Lato"/>
                <a:cs typeface="Lato"/>
              </a:rPr>
              <a:t>BOTH	</a:t>
            </a:r>
            <a:r>
              <a:rPr sz="3050" spc="280" dirty="0">
                <a:latin typeface="Lato"/>
                <a:cs typeface="Lato"/>
              </a:rPr>
              <a:t>DOCTORS	</a:t>
            </a:r>
            <a:r>
              <a:rPr sz="3050" spc="225" dirty="0">
                <a:latin typeface="Lato"/>
                <a:cs typeface="Lato"/>
              </a:rPr>
              <a:t>AND</a:t>
            </a:r>
            <a:endParaRPr sz="305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3050" spc="285" dirty="0">
                <a:latin typeface="Lato"/>
                <a:cs typeface="Lato"/>
              </a:rPr>
              <a:t>PATIENTS.</a:t>
            </a:r>
            <a:endParaRPr sz="305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04935" y="1"/>
            <a:ext cx="7583170" cy="10287000"/>
            <a:chOff x="10704935" y="1"/>
            <a:chExt cx="7583170" cy="10287000"/>
          </a:xfrm>
        </p:grpSpPr>
        <p:sp>
          <p:nvSpPr>
            <p:cNvPr id="3" name="object 3"/>
            <p:cNvSpPr/>
            <p:nvPr/>
          </p:nvSpPr>
          <p:spPr>
            <a:xfrm>
              <a:off x="13330610" y="1989718"/>
              <a:ext cx="3894338" cy="52061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296316" y="1955380"/>
              <a:ext cx="3970020" cy="5275580"/>
            </a:xfrm>
            <a:custGeom>
              <a:avLst/>
              <a:gdLst/>
              <a:ahLst/>
              <a:cxnLst/>
              <a:rect l="l" t="t" r="r" b="b"/>
              <a:pathLst>
                <a:path w="3970019" h="5275580">
                  <a:moveTo>
                    <a:pt x="3969829" y="0"/>
                  </a:moveTo>
                  <a:lnTo>
                    <a:pt x="0" y="0"/>
                  </a:lnTo>
                  <a:lnTo>
                    <a:pt x="0" y="68516"/>
                  </a:lnTo>
                  <a:lnTo>
                    <a:pt x="0" y="5205666"/>
                  </a:lnTo>
                  <a:lnTo>
                    <a:pt x="0" y="5275440"/>
                  </a:lnTo>
                  <a:lnTo>
                    <a:pt x="3969829" y="5275440"/>
                  </a:lnTo>
                  <a:lnTo>
                    <a:pt x="3969829" y="5206212"/>
                  </a:lnTo>
                  <a:lnTo>
                    <a:pt x="3969829" y="5205666"/>
                  </a:lnTo>
                  <a:lnTo>
                    <a:pt x="3969829" y="68668"/>
                  </a:lnTo>
                  <a:lnTo>
                    <a:pt x="3901021" y="68668"/>
                  </a:lnTo>
                  <a:lnTo>
                    <a:pt x="3901021" y="5205666"/>
                  </a:lnTo>
                  <a:lnTo>
                    <a:pt x="68795" y="5205666"/>
                  </a:lnTo>
                  <a:lnTo>
                    <a:pt x="68795" y="68516"/>
                  </a:lnTo>
                  <a:lnTo>
                    <a:pt x="3969829" y="68516"/>
                  </a:lnTo>
                  <a:lnTo>
                    <a:pt x="3969829" y="0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90228" y="3089726"/>
              <a:ext cx="3894337" cy="52075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455933" y="3055378"/>
              <a:ext cx="3970020" cy="5275580"/>
            </a:xfrm>
            <a:custGeom>
              <a:avLst/>
              <a:gdLst/>
              <a:ahLst/>
              <a:cxnLst/>
              <a:rect l="l" t="t" r="r" b="b"/>
              <a:pathLst>
                <a:path w="3970019" h="5275580">
                  <a:moveTo>
                    <a:pt x="3969829" y="0"/>
                  </a:moveTo>
                  <a:lnTo>
                    <a:pt x="0" y="0"/>
                  </a:lnTo>
                  <a:lnTo>
                    <a:pt x="0" y="68516"/>
                  </a:lnTo>
                  <a:lnTo>
                    <a:pt x="0" y="5205666"/>
                  </a:lnTo>
                  <a:lnTo>
                    <a:pt x="0" y="5275453"/>
                  </a:lnTo>
                  <a:lnTo>
                    <a:pt x="3969829" y="5275453"/>
                  </a:lnTo>
                  <a:lnTo>
                    <a:pt x="3969829" y="5206212"/>
                  </a:lnTo>
                  <a:lnTo>
                    <a:pt x="3969829" y="5205666"/>
                  </a:lnTo>
                  <a:lnTo>
                    <a:pt x="3969829" y="68668"/>
                  </a:lnTo>
                  <a:lnTo>
                    <a:pt x="3901021" y="68668"/>
                  </a:lnTo>
                  <a:lnTo>
                    <a:pt x="3901021" y="5205666"/>
                  </a:lnTo>
                  <a:lnTo>
                    <a:pt x="68795" y="5205666"/>
                  </a:lnTo>
                  <a:lnTo>
                    <a:pt x="68795" y="68516"/>
                  </a:lnTo>
                  <a:lnTo>
                    <a:pt x="3969829" y="68516"/>
                  </a:lnTo>
                  <a:lnTo>
                    <a:pt x="3969829" y="0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39842" y="962088"/>
            <a:ext cx="551370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ABOUT</a:t>
            </a:r>
            <a:r>
              <a:rPr spc="35" dirty="0"/>
              <a:t> </a:t>
            </a:r>
            <a:r>
              <a:rPr spc="-35" dirty="0"/>
              <a:t>US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16000" y="2760168"/>
            <a:ext cx="9499600" cy="5915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8270">
              <a:lnSpc>
                <a:spcPct val="116700"/>
              </a:lnSpc>
              <a:spcBef>
                <a:spcPts val="95"/>
              </a:spcBef>
              <a:tabLst>
                <a:tab pos="1129665" algn="l"/>
                <a:tab pos="1511935" algn="l"/>
                <a:tab pos="1654810" algn="l"/>
                <a:tab pos="3831590" algn="l"/>
                <a:tab pos="4580255" algn="l"/>
                <a:tab pos="5547360" algn="l"/>
                <a:tab pos="5668645" algn="l"/>
                <a:tab pos="6495415" algn="l"/>
                <a:tab pos="7461884" algn="l"/>
              </a:tabLst>
            </a:pPr>
            <a:r>
              <a:rPr sz="30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	</a:t>
            </a:r>
            <a:r>
              <a:rPr sz="30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		</a:t>
            </a:r>
            <a:r>
              <a:rPr sz="30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MEDACHAIN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	</a:t>
            </a:r>
            <a:r>
              <a:rPr sz="30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		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PRATHAPANI SANTHOSH KRISHNA SIDDHARDHA  AND K. ROHITH</a:t>
            </a:r>
            <a:r>
              <a:rPr sz="30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0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30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IN" sz="30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VELLORE</a:t>
            </a:r>
            <a:r>
              <a:rPr lang="en-IN" sz="30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UNIVERSITY.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280160">
              <a:lnSpc>
                <a:spcPts val="4200"/>
              </a:lnSpc>
              <a:tabLst>
                <a:tab pos="838835" algn="l"/>
                <a:tab pos="2707640" algn="l"/>
                <a:tab pos="2813050" algn="l"/>
                <a:tab pos="3317240" algn="l"/>
                <a:tab pos="3338195" algn="l"/>
                <a:tab pos="5615940" algn="l"/>
                <a:tab pos="6159500" algn="l"/>
                <a:tab pos="6395085" algn="l"/>
                <a:tab pos="6901180" algn="l"/>
              </a:tabLst>
            </a:pPr>
            <a:r>
              <a:rPr sz="30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	</a:t>
            </a:r>
            <a:r>
              <a:rPr sz="30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BELIEVE	</a:t>
            </a:r>
            <a:r>
              <a:rPr sz="30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	</a:t>
            </a:r>
            <a:r>
              <a:rPr sz="30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INNOVATION,	</a:t>
            </a:r>
            <a:r>
              <a:rPr sz="30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sz="30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MEDACHAI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		</a:t>
            </a:r>
            <a:r>
              <a:rPr sz="30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		</a:t>
            </a:r>
            <a:r>
              <a:rPr sz="30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BRINGIN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	</a:t>
            </a:r>
            <a:r>
              <a:rPr sz="30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	</a:t>
            </a:r>
            <a:r>
              <a:rPr sz="30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	</a:t>
            </a:r>
            <a:r>
              <a:rPr sz="30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pPr marL="12700" marR="1178560">
              <a:lnSpc>
                <a:spcPts val="4200"/>
              </a:lnSpc>
              <a:tabLst>
                <a:tab pos="1856739" algn="l"/>
                <a:tab pos="2813050" algn="l"/>
                <a:tab pos="3799204" algn="l"/>
                <a:tab pos="3993515" algn="l"/>
                <a:tab pos="4231005" algn="l"/>
                <a:tab pos="5480685" algn="l"/>
                <a:tab pos="5636260" algn="l"/>
                <a:tab pos="7121525" algn="l"/>
              </a:tabLst>
            </a:pPr>
            <a:r>
              <a:rPr sz="30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	</a:t>
            </a:r>
            <a:r>
              <a:rPr sz="30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A	</a:t>
            </a:r>
            <a:r>
              <a:rPr sz="30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		</a:t>
            </a:r>
            <a:r>
              <a:rPr sz="30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VALUABL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 </a:t>
            </a:r>
            <a:r>
              <a:rPr sz="30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MEDACHAIN	</a:t>
            </a:r>
            <a:r>
              <a:rPr sz="30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	</a:t>
            </a:r>
            <a:r>
              <a:rPr sz="30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BRING	ABOUT	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12700" marR="5080">
              <a:lnSpc>
                <a:spcPts val="4200"/>
              </a:lnSpc>
            </a:pPr>
            <a:r>
              <a:rPr sz="30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REVOLUTION </a:t>
            </a:r>
            <a:r>
              <a:rPr sz="30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30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0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</a:t>
            </a:r>
            <a:r>
              <a:rPr sz="30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SECTOR. </a:t>
            </a:r>
            <a:r>
              <a:rPr sz="30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 </a:t>
            </a:r>
            <a:r>
              <a:rPr sz="30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30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EXTREMELY CONCERNED </a:t>
            </a:r>
            <a:r>
              <a:rPr sz="30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sz="30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30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</a:t>
            </a:r>
            <a:r>
              <a:rPr sz="30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0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sz="30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sz="30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30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STRIVE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0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0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 </a:t>
            </a:r>
            <a:r>
              <a:rPr sz="30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EXCEPTIONAL</a:t>
            </a:r>
            <a:r>
              <a:rPr sz="3000" spc="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RESULTS.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99" y="0"/>
            <a:ext cx="1628775" cy="1638300"/>
          </a:xfrm>
          <a:custGeom>
            <a:avLst/>
            <a:gdLst/>
            <a:ahLst/>
            <a:cxnLst/>
            <a:rect l="l" t="t" r="r" b="b"/>
            <a:pathLst>
              <a:path w="1628775" h="1638300">
                <a:moveTo>
                  <a:pt x="0" y="1638238"/>
                </a:moveTo>
                <a:lnTo>
                  <a:pt x="0" y="0"/>
                </a:lnTo>
                <a:lnTo>
                  <a:pt x="1628770" y="0"/>
                </a:lnTo>
                <a:lnTo>
                  <a:pt x="0" y="1638238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6815" y="1357"/>
            <a:ext cx="447675" cy="10284460"/>
          </a:xfrm>
          <a:custGeom>
            <a:avLst/>
            <a:gdLst/>
            <a:ahLst/>
            <a:cxnLst/>
            <a:rect l="l" t="t" r="r" b="b"/>
            <a:pathLst>
              <a:path w="447675" h="10284460">
                <a:moveTo>
                  <a:pt x="447673" y="10284292"/>
                </a:moveTo>
                <a:lnTo>
                  <a:pt x="0" y="10284292"/>
                </a:lnTo>
                <a:lnTo>
                  <a:pt x="0" y="0"/>
                </a:lnTo>
                <a:lnTo>
                  <a:pt x="447673" y="0"/>
                </a:lnTo>
                <a:lnTo>
                  <a:pt x="447673" y="10284292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082723" y="0"/>
            <a:ext cx="8205470" cy="10287000"/>
            <a:chOff x="10082723" y="0"/>
            <a:chExt cx="8205470" cy="10287000"/>
          </a:xfrm>
        </p:grpSpPr>
        <p:sp>
          <p:nvSpPr>
            <p:cNvPr id="4" name="object 4"/>
            <p:cNvSpPr/>
            <p:nvPr/>
          </p:nvSpPr>
          <p:spPr>
            <a:xfrm>
              <a:off x="10082723" y="1"/>
              <a:ext cx="8205470" cy="10287000"/>
            </a:xfrm>
            <a:custGeom>
              <a:avLst/>
              <a:gdLst/>
              <a:ahLst/>
              <a:cxnLst/>
              <a:rect l="l" t="t" r="r" b="b"/>
              <a:pathLst>
                <a:path w="8205469" h="10287000">
                  <a:moveTo>
                    <a:pt x="8205276" y="10286998"/>
                  </a:moveTo>
                  <a:lnTo>
                    <a:pt x="5143500" y="10286998"/>
                  </a:lnTo>
                  <a:lnTo>
                    <a:pt x="0" y="5143497"/>
                  </a:lnTo>
                  <a:lnTo>
                    <a:pt x="5143497" y="0"/>
                  </a:lnTo>
                  <a:lnTo>
                    <a:pt x="8205276" y="0"/>
                  </a:lnTo>
                  <a:lnTo>
                    <a:pt x="8205276" y="10286998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85344" y="0"/>
              <a:ext cx="5569585" cy="10287000"/>
            </a:xfrm>
            <a:custGeom>
              <a:avLst/>
              <a:gdLst/>
              <a:ahLst/>
              <a:cxnLst/>
              <a:rect l="l" t="t" r="r" b="b"/>
              <a:pathLst>
                <a:path w="5569584" h="10287000">
                  <a:moveTo>
                    <a:pt x="5146029" y="10286998"/>
                  </a:moveTo>
                  <a:lnTo>
                    <a:pt x="0" y="5140968"/>
                  </a:lnTo>
                  <a:lnTo>
                    <a:pt x="5140963" y="0"/>
                  </a:lnTo>
                  <a:lnTo>
                    <a:pt x="5555192" y="0"/>
                  </a:lnTo>
                  <a:lnTo>
                    <a:pt x="418619" y="5136572"/>
                  </a:lnTo>
                  <a:lnTo>
                    <a:pt x="5569045" y="10286998"/>
                  </a:lnTo>
                  <a:lnTo>
                    <a:pt x="5146029" y="102869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85932" y="11"/>
              <a:ext cx="7041515" cy="10287000"/>
            </a:xfrm>
            <a:custGeom>
              <a:avLst/>
              <a:gdLst/>
              <a:ahLst/>
              <a:cxnLst/>
              <a:rect l="l" t="t" r="r" b="b"/>
              <a:pathLst>
                <a:path w="7041515" h="10287000">
                  <a:moveTo>
                    <a:pt x="7038924" y="0"/>
                  </a:moveTo>
                  <a:lnTo>
                    <a:pt x="6761353" y="0"/>
                  </a:lnTo>
                  <a:lnTo>
                    <a:pt x="3520630" y="3240709"/>
                  </a:lnTo>
                  <a:lnTo>
                    <a:pt x="279908" y="0"/>
                  </a:lnTo>
                  <a:lnTo>
                    <a:pt x="2324" y="0"/>
                  </a:lnTo>
                  <a:lnTo>
                    <a:pt x="3520630" y="3518306"/>
                  </a:lnTo>
                  <a:lnTo>
                    <a:pt x="7038924" y="0"/>
                  </a:lnTo>
                  <a:close/>
                </a:path>
                <a:path w="7041515" h="10287000">
                  <a:moveTo>
                    <a:pt x="7041261" y="10287000"/>
                  </a:moveTo>
                  <a:lnTo>
                    <a:pt x="3520630" y="6766344"/>
                  </a:lnTo>
                  <a:lnTo>
                    <a:pt x="0" y="10287000"/>
                  </a:lnTo>
                  <a:lnTo>
                    <a:pt x="271780" y="10287000"/>
                  </a:lnTo>
                  <a:lnTo>
                    <a:pt x="3520630" y="7038149"/>
                  </a:lnTo>
                  <a:lnTo>
                    <a:pt x="6769468" y="10287000"/>
                  </a:lnTo>
                  <a:lnTo>
                    <a:pt x="7041261" y="10287000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819939" y="574561"/>
            <a:ext cx="7953375" cy="1628139"/>
          </a:xfrm>
          <a:custGeom>
            <a:avLst/>
            <a:gdLst/>
            <a:ahLst/>
            <a:cxnLst/>
            <a:rect l="l" t="t" r="r" b="b"/>
            <a:pathLst>
              <a:path w="7953375" h="1628139">
                <a:moveTo>
                  <a:pt x="7952840" y="813508"/>
                </a:moveTo>
                <a:lnTo>
                  <a:pt x="7950695" y="869487"/>
                </a:lnTo>
                <a:lnTo>
                  <a:pt x="7944544" y="925256"/>
                </a:lnTo>
                <a:lnTo>
                  <a:pt x="7934807" y="980181"/>
                </a:lnTo>
                <a:lnTo>
                  <a:pt x="7921908" y="1033630"/>
                </a:lnTo>
                <a:lnTo>
                  <a:pt x="7906268" y="1084970"/>
                </a:lnTo>
                <a:lnTo>
                  <a:pt x="7889312" y="1129157"/>
                </a:lnTo>
                <a:lnTo>
                  <a:pt x="7869882" y="1172051"/>
                </a:lnTo>
                <a:lnTo>
                  <a:pt x="7848049" y="1213567"/>
                </a:lnTo>
                <a:lnTo>
                  <a:pt x="7823885" y="1253620"/>
                </a:lnTo>
                <a:lnTo>
                  <a:pt x="7797464" y="1292124"/>
                </a:lnTo>
                <a:lnTo>
                  <a:pt x="7768857" y="1328994"/>
                </a:lnTo>
                <a:lnTo>
                  <a:pt x="7738136" y="1364144"/>
                </a:lnTo>
                <a:lnTo>
                  <a:pt x="7705374" y="1397490"/>
                </a:lnTo>
                <a:lnTo>
                  <a:pt x="7670643" y="1428945"/>
                </a:lnTo>
                <a:lnTo>
                  <a:pt x="7634016" y="1458425"/>
                </a:lnTo>
                <a:lnTo>
                  <a:pt x="7595564" y="1485844"/>
                </a:lnTo>
                <a:lnTo>
                  <a:pt x="7555359" y="1511116"/>
                </a:lnTo>
                <a:lnTo>
                  <a:pt x="7513475" y="1534157"/>
                </a:lnTo>
                <a:lnTo>
                  <a:pt x="7469984" y="1554880"/>
                </a:lnTo>
                <a:lnTo>
                  <a:pt x="7424957" y="1573202"/>
                </a:lnTo>
                <a:lnTo>
                  <a:pt x="7378466" y="1589035"/>
                </a:lnTo>
                <a:lnTo>
                  <a:pt x="7330585" y="1602295"/>
                </a:lnTo>
                <a:lnTo>
                  <a:pt x="7281385" y="1612896"/>
                </a:lnTo>
                <a:lnTo>
                  <a:pt x="7230939" y="1620754"/>
                </a:lnTo>
                <a:lnTo>
                  <a:pt x="7179319" y="1625782"/>
                </a:lnTo>
                <a:lnTo>
                  <a:pt x="7126597" y="1627895"/>
                </a:lnTo>
                <a:lnTo>
                  <a:pt x="0" y="1627895"/>
                </a:lnTo>
                <a:lnTo>
                  <a:pt x="0" y="0"/>
                </a:lnTo>
                <a:lnTo>
                  <a:pt x="7132064" y="0"/>
                </a:lnTo>
                <a:lnTo>
                  <a:pt x="7183804" y="2136"/>
                </a:lnTo>
                <a:lnTo>
                  <a:pt x="7234536" y="7227"/>
                </a:lnTo>
                <a:lnTo>
                  <a:pt x="7284187" y="15183"/>
                </a:lnTo>
                <a:lnTo>
                  <a:pt x="7332681" y="25909"/>
                </a:lnTo>
                <a:lnTo>
                  <a:pt x="7379942" y="39315"/>
                </a:lnTo>
                <a:lnTo>
                  <a:pt x="7425895" y="55308"/>
                </a:lnTo>
                <a:lnTo>
                  <a:pt x="7470466" y="73795"/>
                </a:lnTo>
                <a:lnTo>
                  <a:pt x="7513578" y="94685"/>
                </a:lnTo>
                <a:lnTo>
                  <a:pt x="7555157" y="117885"/>
                </a:lnTo>
                <a:lnTo>
                  <a:pt x="7595128" y="143303"/>
                </a:lnTo>
                <a:lnTo>
                  <a:pt x="7633415" y="170847"/>
                </a:lnTo>
                <a:lnTo>
                  <a:pt x="7669944" y="200425"/>
                </a:lnTo>
                <a:lnTo>
                  <a:pt x="7704638" y="231944"/>
                </a:lnTo>
                <a:lnTo>
                  <a:pt x="7737422" y="265312"/>
                </a:lnTo>
                <a:lnTo>
                  <a:pt x="7768223" y="300438"/>
                </a:lnTo>
                <a:lnTo>
                  <a:pt x="7796963" y="337228"/>
                </a:lnTo>
                <a:lnTo>
                  <a:pt x="7823569" y="375591"/>
                </a:lnTo>
                <a:lnTo>
                  <a:pt x="7847965" y="415434"/>
                </a:lnTo>
                <a:lnTo>
                  <a:pt x="7870075" y="456665"/>
                </a:lnTo>
                <a:lnTo>
                  <a:pt x="7889824" y="499193"/>
                </a:lnTo>
                <a:lnTo>
                  <a:pt x="7907138" y="542924"/>
                </a:lnTo>
                <a:lnTo>
                  <a:pt x="7908017" y="544681"/>
                </a:lnTo>
                <a:lnTo>
                  <a:pt x="7908017" y="546438"/>
                </a:lnTo>
                <a:lnTo>
                  <a:pt x="7908896" y="548195"/>
                </a:lnTo>
                <a:lnTo>
                  <a:pt x="7924269" y="598559"/>
                </a:lnTo>
                <a:lnTo>
                  <a:pt x="7936518" y="650441"/>
                </a:lnTo>
                <a:lnTo>
                  <a:pt x="7945474" y="703672"/>
                </a:lnTo>
                <a:lnTo>
                  <a:pt x="7950970" y="758084"/>
                </a:lnTo>
                <a:lnTo>
                  <a:pt x="7952840" y="813508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952290" y="808531"/>
            <a:ext cx="53625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375" dirty="0">
                <a:solidFill>
                  <a:srgbClr val="FFFFFF"/>
                </a:solidFill>
              </a:rPr>
              <a:t>CONTACT</a:t>
            </a:r>
            <a:r>
              <a:rPr sz="6000" spc="15" dirty="0">
                <a:solidFill>
                  <a:srgbClr val="FFFFFF"/>
                </a:solidFill>
              </a:rPr>
              <a:t> </a:t>
            </a:r>
            <a:r>
              <a:rPr sz="6000" spc="-25" dirty="0">
                <a:solidFill>
                  <a:srgbClr val="FFFFFF"/>
                </a:solidFill>
              </a:rPr>
              <a:t>US</a:t>
            </a:r>
            <a:endParaRPr sz="6000"/>
          </a:p>
        </p:txBody>
      </p:sp>
      <p:sp>
        <p:nvSpPr>
          <p:cNvPr id="9" name="object 9"/>
          <p:cNvSpPr/>
          <p:nvPr/>
        </p:nvSpPr>
        <p:spPr>
          <a:xfrm>
            <a:off x="14265769" y="4019458"/>
            <a:ext cx="2615246" cy="2247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1" y="3124603"/>
            <a:ext cx="1962150" cy="828675"/>
            <a:chOff x="61" y="3124603"/>
            <a:chExt cx="1962150" cy="828675"/>
          </a:xfrm>
        </p:grpSpPr>
        <p:sp>
          <p:nvSpPr>
            <p:cNvPr id="11" name="object 11"/>
            <p:cNvSpPr/>
            <p:nvPr/>
          </p:nvSpPr>
          <p:spPr>
            <a:xfrm>
              <a:off x="61" y="3124603"/>
              <a:ext cx="1962150" cy="828675"/>
            </a:xfrm>
            <a:custGeom>
              <a:avLst/>
              <a:gdLst/>
              <a:ahLst/>
              <a:cxnLst/>
              <a:rect l="l" t="t" r="r" b="b"/>
              <a:pathLst>
                <a:path w="1962150" h="828675">
                  <a:moveTo>
                    <a:pt x="1961945" y="413889"/>
                  </a:moveTo>
                  <a:lnTo>
                    <a:pt x="1955472" y="484789"/>
                  </a:lnTo>
                  <a:lnTo>
                    <a:pt x="1938287" y="552001"/>
                  </a:lnTo>
                  <a:lnTo>
                    <a:pt x="1920760" y="594350"/>
                  </a:lnTo>
                  <a:lnTo>
                    <a:pt x="1898810" y="634157"/>
                  </a:lnTo>
                  <a:lnTo>
                    <a:pt x="1872728" y="671122"/>
                  </a:lnTo>
                  <a:lnTo>
                    <a:pt x="1842806" y="704942"/>
                  </a:lnTo>
                  <a:lnTo>
                    <a:pt x="1809334" y="735314"/>
                  </a:lnTo>
                  <a:lnTo>
                    <a:pt x="1772604" y="761936"/>
                  </a:lnTo>
                  <a:lnTo>
                    <a:pt x="1732908" y="784507"/>
                  </a:lnTo>
                  <a:lnTo>
                    <a:pt x="1690536" y="802723"/>
                  </a:lnTo>
                  <a:lnTo>
                    <a:pt x="1645781" y="816283"/>
                  </a:lnTo>
                  <a:lnTo>
                    <a:pt x="1598933" y="824885"/>
                  </a:lnTo>
                  <a:lnTo>
                    <a:pt x="1550284" y="828225"/>
                  </a:lnTo>
                  <a:lnTo>
                    <a:pt x="0" y="828225"/>
                  </a:lnTo>
                  <a:lnTo>
                    <a:pt x="0" y="0"/>
                  </a:lnTo>
                  <a:lnTo>
                    <a:pt x="1551462" y="0"/>
                  </a:lnTo>
                  <a:lnTo>
                    <a:pt x="1599597" y="3380"/>
                  </a:lnTo>
                  <a:lnTo>
                    <a:pt x="1646031" y="12087"/>
                  </a:lnTo>
                  <a:lnTo>
                    <a:pt x="1690467" y="25792"/>
                  </a:lnTo>
                  <a:lnTo>
                    <a:pt x="1732613" y="44169"/>
                  </a:lnTo>
                  <a:lnTo>
                    <a:pt x="1772173" y="66893"/>
                  </a:lnTo>
                  <a:lnTo>
                    <a:pt x="1808853" y="93636"/>
                  </a:lnTo>
                  <a:lnTo>
                    <a:pt x="1842358" y="124073"/>
                  </a:lnTo>
                  <a:lnTo>
                    <a:pt x="1872393" y="157876"/>
                  </a:lnTo>
                  <a:lnTo>
                    <a:pt x="1898663" y="194720"/>
                  </a:lnTo>
                  <a:lnTo>
                    <a:pt x="1920875" y="234278"/>
                  </a:lnTo>
                  <a:lnTo>
                    <a:pt x="1938733" y="276224"/>
                  </a:lnTo>
                  <a:lnTo>
                    <a:pt x="1939179" y="277118"/>
                  </a:lnTo>
                  <a:lnTo>
                    <a:pt x="1939179" y="278012"/>
                  </a:lnTo>
                  <a:lnTo>
                    <a:pt x="1939626" y="278906"/>
                  </a:lnTo>
                  <a:lnTo>
                    <a:pt x="1949139" y="311059"/>
                  </a:lnTo>
                  <a:lnTo>
                    <a:pt x="1956142" y="344386"/>
                  </a:lnTo>
                  <a:lnTo>
                    <a:pt x="1960466" y="378718"/>
                  </a:lnTo>
                  <a:lnTo>
                    <a:pt x="1961945" y="413889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64269" y="3316445"/>
              <a:ext cx="365125" cy="365125"/>
            </a:xfrm>
            <a:custGeom>
              <a:avLst/>
              <a:gdLst/>
              <a:ahLst/>
              <a:cxnLst/>
              <a:rect l="l" t="t" r="r" b="b"/>
              <a:pathLst>
                <a:path w="365125" h="365125">
                  <a:moveTo>
                    <a:pt x="295763" y="364616"/>
                  </a:moveTo>
                  <a:lnTo>
                    <a:pt x="228008" y="349281"/>
                  </a:lnTo>
                  <a:lnTo>
                    <a:pt x="191802" y="330547"/>
                  </a:lnTo>
                  <a:lnTo>
                    <a:pt x="155595" y="305990"/>
                  </a:lnTo>
                  <a:lnTo>
                    <a:pt x="120554" y="276773"/>
                  </a:lnTo>
                  <a:lnTo>
                    <a:pt x="87842" y="244061"/>
                  </a:lnTo>
                  <a:lnTo>
                    <a:pt x="58625" y="209020"/>
                  </a:lnTo>
                  <a:lnTo>
                    <a:pt x="34068" y="172813"/>
                  </a:lnTo>
                  <a:lnTo>
                    <a:pt x="15334" y="136607"/>
                  </a:lnTo>
                  <a:lnTo>
                    <a:pt x="0" y="68852"/>
                  </a:lnTo>
                  <a:lnTo>
                    <a:pt x="5728" y="39634"/>
                  </a:lnTo>
                  <a:lnTo>
                    <a:pt x="21939" y="15075"/>
                  </a:lnTo>
                  <a:lnTo>
                    <a:pt x="38967" y="3768"/>
                  </a:lnTo>
                  <a:lnTo>
                    <a:pt x="58338" y="0"/>
                  </a:lnTo>
                  <a:lnTo>
                    <a:pt x="77709" y="3768"/>
                  </a:lnTo>
                  <a:lnTo>
                    <a:pt x="131136" y="51484"/>
                  </a:lnTo>
                  <a:lnTo>
                    <a:pt x="146211" y="87883"/>
                  </a:lnTo>
                  <a:lnTo>
                    <a:pt x="131136" y="124282"/>
                  </a:lnTo>
                  <a:lnTo>
                    <a:pt x="104204" y="138446"/>
                  </a:lnTo>
                  <a:lnTo>
                    <a:pt x="116367" y="177758"/>
                  </a:lnTo>
                  <a:lnTo>
                    <a:pt x="144087" y="214409"/>
                  </a:lnTo>
                  <a:lnTo>
                    <a:pt x="182382" y="243418"/>
                  </a:lnTo>
                  <a:lnTo>
                    <a:pt x="226273" y="259807"/>
                  </a:lnTo>
                  <a:lnTo>
                    <a:pt x="228227" y="252681"/>
                  </a:lnTo>
                  <a:lnTo>
                    <a:pt x="231219" y="245835"/>
                  </a:lnTo>
                  <a:lnTo>
                    <a:pt x="235255" y="239393"/>
                  </a:lnTo>
                  <a:lnTo>
                    <a:pt x="240343" y="233479"/>
                  </a:lnTo>
                  <a:lnTo>
                    <a:pt x="257365" y="222173"/>
                  </a:lnTo>
                  <a:lnTo>
                    <a:pt x="276733" y="218404"/>
                  </a:lnTo>
                  <a:lnTo>
                    <a:pt x="296103" y="222173"/>
                  </a:lnTo>
                  <a:lnTo>
                    <a:pt x="313131" y="233479"/>
                  </a:lnTo>
                  <a:lnTo>
                    <a:pt x="349540" y="269888"/>
                  </a:lnTo>
                  <a:lnTo>
                    <a:pt x="360841" y="286916"/>
                  </a:lnTo>
                  <a:lnTo>
                    <a:pt x="364608" y="306286"/>
                  </a:lnTo>
                  <a:lnTo>
                    <a:pt x="360841" y="325654"/>
                  </a:lnTo>
                  <a:lnTo>
                    <a:pt x="349540" y="342676"/>
                  </a:lnTo>
                  <a:lnTo>
                    <a:pt x="324981" y="358887"/>
                  </a:lnTo>
                  <a:lnTo>
                    <a:pt x="295763" y="3646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415318" y="3287354"/>
            <a:ext cx="8027670" cy="26109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60040" algn="l"/>
              </a:tabLst>
            </a:pPr>
            <a:r>
              <a:rPr lang="en-IN" sz="3000" b="1" spc="265" dirty="0">
                <a:solidFill>
                  <a:srgbClr val="2A4A9D"/>
                </a:solidFill>
                <a:latin typeface="Lato Heavy"/>
                <a:cs typeface="Lato Heavy"/>
              </a:rPr>
              <a:t>7075674488</a:t>
            </a:r>
            <a:endParaRPr sz="3000" dirty="0">
              <a:latin typeface="Lato Heavy"/>
              <a:cs typeface="Lato Heavy"/>
            </a:endParaRPr>
          </a:p>
          <a:p>
            <a:pPr>
              <a:lnSpc>
                <a:spcPct val="100000"/>
              </a:lnSpc>
            </a:pPr>
            <a:endParaRPr sz="3600" dirty="0">
              <a:latin typeface="Lato Heavy"/>
              <a:cs typeface="Lato Heavy"/>
            </a:endParaRPr>
          </a:p>
          <a:p>
            <a:pPr marL="12700">
              <a:lnSpc>
                <a:spcPct val="100000"/>
              </a:lnSpc>
              <a:spcBef>
                <a:spcPts val="2545"/>
              </a:spcBef>
            </a:pPr>
            <a:r>
              <a:rPr lang="en-IN" sz="3000" b="1" spc="275" dirty="0">
                <a:solidFill>
                  <a:srgbClr val="2A4A9D"/>
                </a:solidFill>
                <a:latin typeface="Lato Heavy"/>
                <a:cs typeface="Lato Heavy"/>
              </a:rPr>
              <a:t>santhoshkrishna4488</a:t>
            </a:r>
            <a:r>
              <a:rPr sz="3000" b="1" spc="275" dirty="0">
                <a:solidFill>
                  <a:srgbClr val="2A4A9D"/>
                </a:solidFill>
                <a:latin typeface="Lato Heavy"/>
                <a:cs typeface="Lato Heavy"/>
              </a:rPr>
              <a:t>@</a:t>
            </a:r>
            <a:r>
              <a:rPr sz="3000" b="1" spc="-420" dirty="0">
                <a:solidFill>
                  <a:srgbClr val="2A4A9D"/>
                </a:solidFill>
                <a:latin typeface="Lato Heavy"/>
                <a:cs typeface="Lato Heavy"/>
              </a:rPr>
              <a:t> </a:t>
            </a:r>
            <a:r>
              <a:rPr sz="3000" b="1" spc="245" dirty="0">
                <a:solidFill>
                  <a:srgbClr val="2A4A9D"/>
                </a:solidFill>
                <a:latin typeface="Lato Heavy"/>
                <a:cs typeface="Lato Heavy"/>
              </a:rPr>
              <a:t>gmail.</a:t>
            </a:r>
            <a:r>
              <a:rPr sz="3000" b="1" spc="-415" dirty="0">
                <a:solidFill>
                  <a:srgbClr val="2A4A9D"/>
                </a:solidFill>
                <a:latin typeface="Lato Heavy"/>
                <a:cs typeface="Lato Heavy"/>
              </a:rPr>
              <a:t> </a:t>
            </a:r>
            <a:r>
              <a:rPr sz="3000" b="1" spc="195" dirty="0">
                <a:solidFill>
                  <a:srgbClr val="2A4A9D"/>
                </a:solidFill>
                <a:latin typeface="Lato Heavy"/>
                <a:cs typeface="Lato Heavy"/>
              </a:rPr>
              <a:t>com</a:t>
            </a:r>
            <a:endParaRPr sz="3000" dirty="0">
              <a:latin typeface="Lato Heavy"/>
              <a:cs typeface="Lato Heavy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200" dirty="0">
              <a:latin typeface="Lato Heavy"/>
              <a:cs typeface="Lato Heavy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1" y="4453866"/>
            <a:ext cx="1962150" cy="828675"/>
            <a:chOff x="61" y="4453866"/>
            <a:chExt cx="1962150" cy="828675"/>
          </a:xfrm>
        </p:grpSpPr>
        <p:sp>
          <p:nvSpPr>
            <p:cNvPr id="15" name="object 15"/>
            <p:cNvSpPr/>
            <p:nvPr/>
          </p:nvSpPr>
          <p:spPr>
            <a:xfrm>
              <a:off x="61" y="4453866"/>
              <a:ext cx="1962150" cy="828675"/>
            </a:xfrm>
            <a:custGeom>
              <a:avLst/>
              <a:gdLst/>
              <a:ahLst/>
              <a:cxnLst/>
              <a:rect l="l" t="t" r="r" b="b"/>
              <a:pathLst>
                <a:path w="1962150" h="828675">
                  <a:moveTo>
                    <a:pt x="1961945" y="413889"/>
                  </a:moveTo>
                  <a:lnTo>
                    <a:pt x="1955472" y="484789"/>
                  </a:lnTo>
                  <a:lnTo>
                    <a:pt x="1938287" y="552001"/>
                  </a:lnTo>
                  <a:lnTo>
                    <a:pt x="1920760" y="594350"/>
                  </a:lnTo>
                  <a:lnTo>
                    <a:pt x="1898810" y="634157"/>
                  </a:lnTo>
                  <a:lnTo>
                    <a:pt x="1872728" y="671122"/>
                  </a:lnTo>
                  <a:lnTo>
                    <a:pt x="1842806" y="704942"/>
                  </a:lnTo>
                  <a:lnTo>
                    <a:pt x="1809334" y="735314"/>
                  </a:lnTo>
                  <a:lnTo>
                    <a:pt x="1772604" y="761936"/>
                  </a:lnTo>
                  <a:lnTo>
                    <a:pt x="1732908" y="784507"/>
                  </a:lnTo>
                  <a:lnTo>
                    <a:pt x="1690536" y="802723"/>
                  </a:lnTo>
                  <a:lnTo>
                    <a:pt x="1645781" y="816283"/>
                  </a:lnTo>
                  <a:lnTo>
                    <a:pt x="1598933" y="824885"/>
                  </a:lnTo>
                  <a:lnTo>
                    <a:pt x="1550284" y="828225"/>
                  </a:lnTo>
                  <a:lnTo>
                    <a:pt x="0" y="828225"/>
                  </a:lnTo>
                  <a:lnTo>
                    <a:pt x="0" y="0"/>
                  </a:lnTo>
                  <a:lnTo>
                    <a:pt x="1551462" y="0"/>
                  </a:lnTo>
                  <a:lnTo>
                    <a:pt x="1599597" y="3380"/>
                  </a:lnTo>
                  <a:lnTo>
                    <a:pt x="1646031" y="12087"/>
                  </a:lnTo>
                  <a:lnTo>
                    <a:pt x="1690467" y="25792"/>
                  </a:lnTo>
                  <a:lnTo>
                    <a:pt x="1732613" y="44169"/>
                  </a:lnTo>
                  <a:lnTo>
                    <a:pt x="1772173" y="66893"/>
                  </a:lnTo>
                  <a:lnTo>
                    <a:pt x="1808853" y="93636"/>
                  </a:lnTo>
                  <a:lnTo>
                    <a:pt x="1842358" y="124073"/>
                  </a:lnTo>
                  <a:lnTo>
                    <a:pt x="1872393" y="157876"/>
                  </a:lnTo>
                  <a:lnTo>
                    <a:pt x="1898663" y="194720"/>
                  </a:lnTo>
                  <a:lnTo>
                    <a:pt x="1920875" y="234278"/>
                  </a:lnTo>
                  <a:lnTo>
                    <a:pt x="1938733" y="276224"/>
                  </a:lnTo>
                  <a:lnTo>
                    <a:pt x="1939179" y="277118"/>
                  </a:lnTo>
                  <a:lnTo>
                    <a:pt x="1939179" y="278012"/>
                  </a:lnTo>
                  <a:lnTo>
                    <a:pt x="1939626" y="278906"/>
                  </a:lnTo>
                  <a:lnTo>
                    <a:pt x="1949139" y="311059"/>
                  </a:lnTo>
                  <a:lnTo>
                    <a:pt x="1956142" y="344386"/>
                  </a:lnTo>
                  <a:lnTo>
                    <a:pt x="1960466" y="378718"/>
                  </a:lnTo>
                  <a:lnTo>
                    <a:pt x="1961945" y="413889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13586" y="4721669"/>
              <a:ext cx="381000" cy="295275"/>
            </a:xfrm>
            <a:custGeom>
              <a:avLst/>
              <a:gdLst/>
              <a:ahLst/>
              <a:cxnLst/>
              <a:rect l="l" t="t" r="r" b="b"/>
              <a:pathLst>
                <a:path w="381000" h="295275">
                  <a:moveTo>
                    <a:pt x="380911" y="64465"/>
                  </a:moveTo>
                  <a:lnTo>
                    <a:pt x="192976" y="178104"/>
                  </a:lnTo>
                  <a:lnTo>
                    <a:pt x="187947" y="178104"/>
                  </a:lnTo>
                  <a:lnTo>
                    <a:pt x="0" y="64465"/>
                  </a:lnTo>
                  <a:lnTo>
                    <a:pt x="0" y="269659"/>
                  </a:lnTo>
                  <a:lnTo>
                    <a:pt x="25425" y="295275"/>
                  </a:lnTo>
                  <a:lnTo>
                    <a:pt x="355498" y="295275"/>
                  </a:lnTo>
                  <a:lnTo>
                    <a:pt x="380911" y="269659"/>
                  </a:lnTo>
                  <a:lnTo>
                    <a:pt x="380911" y="64465"/>
                  </a:lnTo>
                  <a:close/>
                </a:path>
                <a:path w="381000" h="295275">
                  <a:moveTo>
                    <a:pt x="380911" y="25615"/>
                  </a:moveTo>
                  <a:lnTo>
                    <a:pt x="355498" y="0"/>
                  </a:lnTo>
                  <a:lnTo>
                    <a:pt x="25425" y="0"/>
                  </a:lnTo>
                  <a:lnTo>
                    <a:pt x="0" y="25615"/>
                  </a:lnTo>
                  <a:lnTo>
                    <a:pt x="0" y="30035"/>
                  </a:lnTo>
                  <a:lnTo>
                    <a:pt x="190461" y="145186"/>
                  </a:lnTo>
                  <a:lnTo>
                    <a:pt x="380911" y="30035"/>
                  </a:lnTo>
                  <a:lnTo>
                    <a:pt x="380911" y="256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1" y="5783160"/>
            <a:ext cx="1962150" cy="828675"/>
            <a:chOff x="61" y="5783160"/>
            <a:chExt cx="1962150" cy="828675"/>
          </a:xfrm>
        </p:grpSpPr>
        <p:sp>
          <p:nvSpPr>
            <p:cNvPr id="18" name="object 18"/>
            <p:cNvSpPr/>
            <p:nvPr/>
          </p:nvSpPr>
          <p:spPr>
            <a:xfrm>
              <a:off x="61" y="5783160"/>
              <a:ext cx="1962150" cy="828675"/>
            </a:xfrm>
            <a:custGeom>
              <a:avLst/>
              <a:gdLst/>
              <a:ahLst/>
              <a:cxnLst/>
              <a:rect l="l" t="t" r="r" b="b"/>
              <a:pathLst>
                <a:path w="1962150" h="828675">
                  <a:moveTo>
                    <a:pt x="1961945" y="413889"/>
                  </a:moveTo>
                  <a:lnTo>
                    <a:pt x="1955472" y="484789"/>
                  </a:lnTo>
                  <a:lnTo>
                    <a:pt x="1938287" y="552001"/>
                  </a:lnTo>
                  <a:lnTo>
                    <a:pt x="1920760" y="594350"/>
                  </a:lnTo>
                  <a:lnTo>
                    <a:pt x="1898810" y="634157"/>
                  </a:lnTo>
                  <a:lnTo>
                    <a:pt x="1872728" y="671122"/>
                  </a:lnTo>
                  <a:lnTo>
                    <a:pt x="1842806" y="704942"/>
                  </a:lnTo>
                  <a:lnTo>
                    <a:pt x="1809334" y="735314"/>
                  </a:lnTo>
                  <a:lnTo>
                    <a:pt x="1772604" y="761936"/>
                  </a:lnTo>
                  <a:lnTo>
                    <a:pt x="1732908" y="784507"/>
                  </a:lnTo>
                  <a:lnTo>
                    <a:pt x="1690536" y="802723"/>
                  </a:lnTo>
                  <a:lnTo>
                    <a:pt x="1645781" y="816283"/>
                  </a:lnTo>
                  <a:lnTo>
                    <a:pt x="1598933" y="824885"/>
                  </a:lnTo>
                  <a:lnTo>
                    <a:pt x="1550284" y="828225"/>
                  </a:lnTo>
                  <a:lnTo>
                    <a:pt x="0" y="828225"/>
                  </a:lnTo>
                  <a:lnTo>
                    <a:pt x="0" y="0"/>
                  </a:lnTo>
                  <a:lnTo>
                    <a:pt x="1551462" y="0"/>
                  </a:lnTo>
                  <a:lnTo>
                    <a:pt x="1599597" y="3380"/>
                  </a:lnTo>
                  <a:lnTo>
                    <a:pt x="1646031" y="12087"/>
                  </a:lnTo>
                  <a:lnTo>
                    <a:pt x="1690467" y="25792"/>
                  </a:lnTo>
                  <a:lnTo>
                    <a:pt x="1732613" y="44169"/>
                  </a:lnTo>
                  <a:lnTo>
                    <a:pt x="1772173" y="66893"/>
                  </a:lnTo>
                  <a:lnTo>
                    <a:pt x="1808853" y="93636"/>
                  </a:lnTo>
                  <a:lnTo>
                    <a:pt x="1842358" y="124073"/>
                  </a:lnTo>
                  <a:lnTo>
                    <a:pt x="1872393" y="157876"/>
                  </a:lnTo>
                  <a:lnTo>
                    <a:pt x="1898663" y="194720"/>
                  </a:lnTo>
                  <a:lnTo>
                    <a:pt x="1920875" y="234278"/>
                  </a:lnTo>
                  <a:lnTo>
                    <a:pt x="1938733" y="276224"/>
                  </a:lnTo>
                  <a:lnTo>
                    <a:pt x="1939179" y="277118"/>
                  </a:lnTo>
                  <a:lnTo>
                    <a:pt x="1939179" y="278012"/>
                  </a:lnTo>
                  <a:lnTo>
                    <a:pt x="1939626" y="278906"/>
                  </a:lnTo>
                  <a:lnTo>
                    <a:pt x="1949139" y="311059"/>
                  </a:lnTo>
                  <a:lnTo>
                    <a:pt x="1956142" y="344386"/>
                  </a:lnTo>
                  <a:lnTo>
                    <a:pt x="1960466" y="378718"/>
                  </a:lnTo>
                  <a:lnTo>
                    <a:pt x="1961945" y="413889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14604" y="6008266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381000"/>
                  </a:moveTo>
                  <a:lnTo>
                    <a:pt x="146872" y="375960"/>
                  </a:lnTo>
                  <a:lnTo>
                    <a:pt x="106795" y="361608"/>
                  </a:lnTo>
                  <a:lnTo>
                    <a:pt x="71421" y="339097"/>
                  </a:lnTo>
                  <a:lnTo>
                    <a:pt x="41903" y="309578"/>
                  </a:lnTo>
                  <a:lnTo>
                    <a:pt x="19391" y="274204"/>
                  </a:lnTo>
                  <a:lnTo>
                    <a:pt x="5039" y="234127"/>
                  </a:lnTo>
                  <a:lnTo>
                    <a:pt x="0" y="190500"/>
                  </a:lnTo>
                  <a:lnTo>
                    <a:pt x="5039" y="146872"/>
                  </a:lnTo>
                  <a:lnTo>
                    <a:pt x="19391" y="106795"/>
                  </a:lnTo>
                  <a:lnTo>
                    <a:pt x="41903" y="71421"/>
                  </a:lnTo>
                  <a:lnTo>
                    <a:pt x="71421" y="41903"/>
                  </a:lnTo>
                  <a:lnTo>
                    <a:pt x="106795" y="19391"/>
                  </a:lnTo>
                  <a:lnTo>
                    <a:pt x="146872" y="5039"/>
                  </a:lnTo>
                  <a:lnTo>
                    <a:pt x="190500" y="0"/>
                  </a:lnTo>
                  <a:lnTo>
                    <a:pt x="234127" y="5039"/>
                  </a:lnTo>
                  <a:lnTo>
                    <a:pt x="274204" y="19391"/>
                  </a:lnTo>
                  <a:lnTo>
                    <a:pt x="301671" y="36870"/>
                  </a:lnTo>
                  <a:lnTo>
                    <a:pt x="190500" y="36870"/>
                  </a:lnTo>
                  <a:lnTo>
                    <a:pt x="180152" y="41510"/>
                  </a:lnTo>
                  <a:lnTo>
                    <a:pt x="173755" y="49362"/>
                  </a:lnTo>
                  <a:lnTo>
                    <a:pt x="129929" y="49362"/>
                  </a:lnTo>
                  <a:lnTo>
                    <a:pt x="104309" y="63434"/>
                  </a:lnTo>
                  <a:lnTo>
                    <a:pt x="81947" y="81946"/>
                  </a:lnTo>
                  <a:lnTo>
                    <a:pt x="63434" y="104309"/>
                  </a:lnTo>
                  <a:lnTo>
                    <a:pt x="49362" y="129929"/>
                  </a:lnTo>
                  <a:lnTo>
                    <a:pt x="369892" y="129929"/>
                  </a:lnTo>
                  <a:lnTo>
                    <a:pt x="373449" y="139862"/>
                  </a:lnTo>
                  <a:lnTo>
                    <a:pt x="190500" y="139862"/>
                  </a:lnTo>
                  <a:lnTo>
                    <a:pt x="177916" y="140055"/>
                  </a:lnTo>
                  <a:lnTo>
                    <a:pt x="165750" y="140615"/>
                  </a:lnTo>
                  <a:lnTo>
                    <a:pt x="154018" y="141517"/>
                  </a:lnTo>
                  <a:lnTo>
                    <a:pt x="142733" y="142733"/>
                  </a:lnTo>
                  <a:lnTo>
                    <a:pt x="141983" y="149697"/>
                  </a:lnTo>
                  <a:lnTo>
                    <a:pt x="104942" y="149697"/>
                  </a:lnTo>
                  <a:lnTo>
                    <a:pt x="76317" y="158741"/>
                  </a:lnTo>
                  <a:lnTo>
                    <a:pt x="54916" y="169229"/>
                  </a:lnTo>
                  <a:lnTo>
                    <a:pt x="41510" y="180152"/>
                  </a:lnTo>
                  <a:lnTo>
                    <a:pt x="36870" y="190500"/>
                  </a:lnTo>
                  <a:lnTo>
                    <a:pt x="41510" y="200847"/>
                  </a:lnTo>
                  <a:lnTo>
                    <a:pt x="54916" y="211770"/>
                  </a:lnTo>
                  <a:lnTo>
                    <a:pt x="76317" y="222258"/>
                  </a:lnTo>
                  <a:lnTo>
                    <a:pt x="104942" y="231302"/>
                  </a:lnTo>
                  <a:lnTo>
                    <a:pt x="141983" y="231302"/>
                  </a:lnTo>
                  <a:lnTo>
                    <a:pt x="142733" y="238266"/>
                  </a:lnTo>
                  <a:lnTo>
                    <a:pt x="154018" y="239482"/>
                  </a:lnTo>
                  <a:lnTo>
                    <a:pt x="165750" y="240384"/>
                  </a:lnTo>
                  <a:lnTo>
                    <a:pt x="177916" y="240944"/>
                  </a:lnTo>
                  <a:lnTo>
                    <a:pt x="190500" y="241137"/>
                  </a:lnTo>
                  <a:lnTo>
                    <a:pt x="373449" y="241137"/>
                  </a:lnTo>
                  <a:lnTo>
                    <a:pt x="369892" y="251070"/>
                  </a:lnTo>
                  <a:lnTo>
                    <a:pt x="49363" y="251070"/>
                  </a:lnTo>
                  <a:lnTo>
                    <a:pt x="63435" y="276690"/>
                  </a:lnTo>
                  <a:lnTo>
                    <a:pt x="81947" y="299052"/>
                  </a:lnTo>
                  <a:lnTo>
                    <a:pt x="104309" y="317565"/>
                  </a:lnTo>
                  <a:lnTo>
                    <a:pt x="129929" y="331637"/>
                  </a:lnTo>
                  <a:lnTo>
                    <a:pt x="173755" y="331637"/>
                  </a:lnTo>
                  <a:lnTo>
                    <a:pt x="180152" y="339489"/>
                  </a:lnTo>
                  <a:lnTo>
                    <a:pt x="190500" y="344129"/>
                  </a:lnTo>
                  <a:lnTo>
                    <a:pt x="301671" y="344129"/>
                  </a:lnTo>
                  <a:lnTo>
                    <a:pt x="274204" y="361608"/>
                  </a:lnTo>
                  <a:lnTo>
                    <a:pt x="234127" y="375960"/>
                  </a:lnTo>
                  <a:lnTo>
                    <a:pt x="190500" y="381000"/>
                  </a:lnTo>
                  <a:close/>
                </a:path>
                <a:path w="381000" h="381000">
                  <a:moveTo>
                    <a:pt x="269210" y="104942"/>
                  </a:moveTo>
                  <a:lnTo>
                    <a:pt x="231302" y="104942"/>
                  </a:lnTo>
                  <a:lnTo>
                    <a:pt x="222258" y="76317"/>
                  </a:lnTo>
                  <a:lnTo>
                    <a:pt x="211770" y="54916"/>
                  </a:lnTo>
                  <a:lnTo>
                    <a:pt x="200847" y="41510"/>
                  </a:lnTo>
                  <a:lnTo>
                    <a:pt x="190500" y="36870"/>
                  </a:lnTo>
                  <a:lnTo>
                    <a:pt x="301671" y="36870"/>
                  </a:lnTo>
                  <a:lnTo>
                    <a:pt x="309578" y="41903"/>
                  </a:lnTo>
                  <a:lnTo>
                    <a:pt x="317036" y="49361"/>
                  </a:lnTo>
                  <a:lnTo>
                    <a:pt x="251070" y="49361"/>
                  </a:lnTo>
                  <a:lnTo>
                    <a:pt x="257031" y="63055"/>
                  </a:lnTo>
                  <a:lnTo>
                    <a:pt x="262249" y="77922"/>
                  </a:lnTo>
                  <a:lnTo>
                    <a:pt x="266725" y="93803"/>
                  </a:lnTo>
                  <a:lnTo>
                    <a:pt x="269210" y="104942"/>
                  </a:lnTo>
                  <a:close/>
                </a:path>
                <a:path w="381000" h="381000">
                  <a:moveTo>
                    <a:pt x="369892" y="129929"/>
                  </a:moveTo>
                  <a:lnTo>
                    <a:pt x="331638" y="129929"/>
                  </a:lnTo>
                  <a:lnTo>
                    <a:pt x="317565" y="104308"/>
                  </a:lnTo>
                  <a:lnTo>
                    <a:pt x="299052" y="81946"/>
                  </a:lnTo>
                  <a:lnTo>
                    <a:pt x="276691" y="63434"/>
                  </a:lnTo>
                  <a:lnTo>
                    <a:pt x="251070" y="49361"/>
                  </a:lnTo>
                  <a:lnTo>
                    <a:pt x="317037" y="49362"/>
                  </a:lnTo>
                  <a:lnTo>
                    <a:pt x="339097" y="71421"/>
                  </a:lnTo>
                  <a:lnTo>
                    <a:pt x="361608" y="106795"/>
                  </a:lnTo>
                  <a:lnTo>
                    <a:pt x="369892" y="129929"/>
                  </a:lnTo>
                  <a:close/>
                </a:path>
                <a:path w="381000" h="381000">
                  <a:moveTo>
                    <a:pt x="331638" y="129929"/>
                  </a:moveTo>
                  <a:lnTo>
                    <a:pt x="49362" y="129929"/>
                  </a:lnTo>
                  <a:lnTo>
                    <a:pt x="63055" y="123968"/>
                  </a:lnTo>
                  <a:lnTo>
                    <a:pt x="77922" y="118750"/>
                  </a:lnTo>
                  <a:lnTo>
                    <a:pt x="93803" y="114274"/>
                  </a:lnTo>
                  <a:lnTo>
                    <a:pt x="110540" y="110540"/>
                  </a:lnTo>
                  <a:lnTo>
                    <a:pt x="114274" y="93803"/>
                  </a:lnTo>
                  <a:lnTo>
                    <a:pt x="118750" y="77922"/>
                  </a:lnTo>
                  <a:lnTo>
                    <a:pt x="123968" y="63055"/>
                  </a:lnTo>
                  <a:lnTo>
                    <a:pt x="129929" y="49362"/>
                  </a:lnTo>
                  <a:lnTo>
                    <a:pt x="173755" y="49362"/>
                  </a:lnTo>
                  <a:lnTo>
                    <a:pt x="169229" y="54916"/>
                  </a:lnTo>
                  <a:lnTo>
                    <a:pt x="158741" y="76317"/>
                  </a:lnTo>
                  <a:lnTo>
                    <a:pt x="149697" y="104942"/>
                  </a:lnTo>
                  <a:lnTo>
                    <a:pt x="231302" y="104942"/>
                  </a:lnTo>
                  <a:lnTo>
                    <a:pt x="269210" y="104942"/>
                  </a:lnTo>
                  <a:lnTo>
                    <a:pt x="270459" y="110540"/>
                  </a:lnTo>
                  <a:lnTo>
                    <a:pt x="287196" y="114274"/>
                  </a:lnTo>
                  <a:lnTo>
                    <a:pt x="303077" y="118750"/>
                  </a:lnTo>
                  <a:lnTo>
                    <a:pt x="317944" y="123968"/>
                  </a:lnTo>
                  <a:lnTo>
                    <a:pt x="331638" y="129929"/>
                  </a:lnTo>
                  <a:close/>
                </a:path>
                <a:path w="381000" h="381000">
                  <a:moveTo>
                    <a:pt x="231301" y="104942"/>
                  </a:moveTo>
                  <a:lnTo>
                    <a:pt x="149697" y="104942"/>
                  </a:lnTo>
                  <a:lnTo>
                    <a:pt x="159818" y="104111"/>
                  </a:lnTo>
                  <a:lnTo>
                    <a:pt x="170007" y="103498"/>
                  </a:lnTo>
                  <a:lnTo>
                    <a:pt x="180241" y="103120"/>
                  </a:lnTo>
                  <a:lnTo>
                    <a:pt x="190500" y="102991"/>
                  </a:lnTo>
                  <a:lnTo>
                    <a:pt x="200758" y="103120"/>
                  </a:lnTo>
                  <a:lnTo>
                    <a:pt x="210993" y="103498"/>
                  </a:lnTo>
                  <a:lnTo>
                    <a:pt x="221181" y="104111"/>
                  </a:lnTo>
                  <a:lnTo>
                    <a:pt x="231301" y="104942"/>
                  </a:lnTo>
                  <a:close/>
                </a:path>
                <a:path w="381000" h="381000">
                  <a:moveTo>
                    <a:pt x="373449" y="241137"/>
                  </a:moveTo>
                  <a:lnTo>
                    <a:pt x="190500" y="241137"/>
                  </a:lnTo>
                  <a:lnTo>
                    <a:pt x="203084" y="240944"/>
                  </a:lnTo>
                  <a:lnTo>
                    <a:pt x="215249" y="240384"/>
                  </a:lnTo>
                  <a:lnTo>
                    <a:pt x="240944" y="203084"/>
                  </a:lnTo>
                  <a:lnTo>
                    <a:pt x="241137" y="190500"/>
                  </a:lnTo>
                  <a:lnTo>
                    <a:pt x="240944" y="177916"/>
                  </a:lnTo>
                  <a:lnTo>
                    <a:pt x="226981" y="141517"/>
                  </a:lnTo>
                  <a:lnTo>
                    <a:pt x="190500" y="139862"/>
                  </a:lnTo>
                  <a:lnTo>
                    <a:pt x="373449" y="139862"/>
                  </a:lnTo>
                  <a:lnTo>
                    <a:pt x="375960" y="146872"/>
                  </a:lnTo>
                  <a:lnTo>
                    <a:pt x="376286" y="149697"/>
                  </a:lnTo>
                  <a:lnTo>
                    <a:pt x="276057" y="149697"/>
                  </a:lnTo>
                  <a:lnTo>
                    <a:pt x="276889" y="159818"/>
                  </a:lnTo>
                  <a:lnTo>
                    <a:pt x="277501" y="170007"/>
                  </a:lnTo>
                  <a:lnTo>
                    <a:pt x="277879" y="180241"/>
                  </a:lnTo>
                  <a:lnTo>
                    <a:pt x="278008" y="190500"/>
                  </a:lnTo>
                  <a:lnTo>
                    <a:pt x="277879" y="200758"/>
                  </a:lnTo>
                  <a:lnTo>
                    <a:pt x="277501" y="210993"/>
                  </a:lnTo>
                  <a:lnTo>
                    <a:pt x="276889" y="221181"/>
                  </a:lnTo>
                  <a:lnTo>
                    <a:pt x="276057" y="231302"/>
                  </a:lnTo>
                  <a:lnTo>
                    <a:pt x="376286" y="231302"/>
                  </a:lnTo>
                  <a:lnTo>
                    <a:pt x="375960" y="234127"/>
                  </a:lnTo>
                  <a:lnTo>
                    <a:pt x="373449" y="241137"/>
                  </a:lnTo>
                  <a:close/>
                </a:path>
                <a:path w="381000" h="381000">
                  <a:moveTo>
                    <a:pt x="141983" y="231302"/>
                  </a:moveTo>
                  <a:lnTo>
                    <a:pt x="104942" y="231302"/>
                  </a:lnTo>
                  <a:lnTo>
                    <a:pt x="104111" y="221181"/>
                  </a:lnTo>
                  <a:lnTo>
                    <a:pt x="103498" y="210993"/>
                  </a:lnTo>
                  <a:lnTo>
                    <a:pt x="103120" y="200758"/>
                  </a:lnTo>
                  <a:lnTo>
                    <a:pt x="102991" y="190500"/>
                  </a:lnTo>
                  <a:lnTo>
                    <a:pt x="103120" y="180241"/>
                  </a:lnTo>
                  <a:lnTo>
                    <a:pt x="103498" y="170007"/>
                  </a:lnTo>
                  <a:lnTo>
                    <a:pt x="104111" y="159818"/>
                  </a:lnTo>
                  <a:lnTo>
                    <a:pt x="104942" y="149697"/>
                  </a:lnTo>
                  <a:lnTo>
                    <a:pt x="141983" y="149697"/>
                  </a:lnTo>
                  <a:lnTo>
                    <a:pt x="141517" y="154018"/>
                  </a:lnTo>
                  <a:lnTo>
                    <a:pt x="140615" y="165750"/>
                  </a:lnTo>
                  <a:lnTo>
                    <a:pt x="140055" y="177916"/>
                  </a:lnTo>
                  <a:lnTo>
                    <a:pt x="139862" y="190500"/>
                  </a:lnTo>
                  <a:lnTo>
                    <a:pt x="140055" y="203084"/>
                  </a:lnTo>
                  <a:lnTo>
                    <a:pt x="140615" y="215249"/>
                  </a:lnTo>
                  <a:lnTo>
                    <a:pt x="141517" y="226981"/>
                  </a:lnTo>
                  <a:lnTo>
                    <a:pt x="141983" y="231302"/>
                  </a:lnTo>
                  <a:close/>
                </a:path>
                <a:path w="381000" h="381000">
                  <a:moveTo>
                    <a:pt x="376286" y="231302"/>
                  </a:moveTo>
                  <a:lnTo>
                    <a:pt x="276057" y="231302"/>
                  </a:lnTo>
                  <a:lnTo>
                    <a:pt x="304682" y="222258"/>
                  </a:lnTo>
                  <a:lnTo>
                    <a:pt x="326083" y="211770"/>
                  </a:lnTo>
                  <a:lnTo>
                    <a:pt x="339489" y="200847"/>
                  </a:lnTo>
                  <a:lnTo>
                    <a:pt x="344129" y="190500"/>
                  </a:lnTo>
                  <a:lnTo>
                    <a:pt x="339489" y="180152"/>
                  </a:lnTo>
                  <a:lnTo>
                    <a:pt x="326083" y="169229"/>
                  </a:lnTo>
                  <a:lnTo>
                    <a:pt x="304682" y="158741"/>
                  </a:lnTo>
                  <a:lnTo>
                    <a:pt x="276057" y="149697"/>
                  </a:lnTo>
                  <a:lnTo>
                    <a:pt x="376286" y="149697"/>
                  </a:lnTo>
                  <a:lnTo>
                    <a:pt x="381000" y="190500"/>
                  </a:lnTo>
                  <a:lnTo>
                    <a:pt x="376286" y="231302"/>
                  </a:lnTo>
                  <a:close/>
                </a:path>
                <a:path w="381000" h="381000">
                  <a:moveTo>
                    <a:pt x="173755" y="331637"/>
                  </a:moveTo>
                  <a:lnTo>
                    <a:pt x="129929" y="331637"/>
                  </a:lnTo>
                  <a:lnTo>
                    <a:pt x="123968" y="317943"/>
                  </a:lnTo>
                  <a:lnTo>
                    <a:pt x="118750" y="303076"/>
                  </a:lnTo>
                  <a:lnTo>
                    <a:pt x="114274" y="287195"/>
                  </a:lnTo>
                  <a:lnTo>
                    <a:pt x="110540" y="270459"/>
                  </a:lnTo>
                  <a:lnTo>
                    <a:pt x="93803" y="266725"/>
                  </a:lnTo>
                  <a:lnTo>
                    <a:pt x="77922" y="262249"/>
                  </a:lnTo>
                  <a:lnTo>
                    <a:pt x="63056" y="257031"/>
                  </a:lnTo>
                  <a:lnTo>
                    <a:pt x="49363" y="251070"/>
                  </a:lnTo>
                  <a:lnTo>
                    <a:pt x="331637" y="251070"/>
                  </a:lnTo>
                  <a:lnTo>
                    <a:pt x="317944" y="257031"/>
                  </a:lnTo>
                  <a:lnTo>
                    <a:pt x="303077" y="262249"/>
                  </a:lnTo>
                  <a:lnTo>
                    <a:pt x="287196" y="266725"/>
                  </a:lnTo>
                  <a:lnTo>
                    <a:pt x="270459" y="270459"/>
                  </a:lnTo>
                  <a:lnTo>
                    <a:pt x="269210" y="276057"/>
                  </a:lnTo>
                  <a:lnTo>
                    <a:pt x="149697" y="276057"/>
                  </a:lnTo>
                  <a:lnTo>
                    <a:pt x="158741" y="304682"/>
                  </a:lnTo>
                  <a:lnTo>
                    <a:pt x="169229" y="326083"/>
                  </a:lnTo>
                  <a:lnTo>
                    <a:pt x="173755" y="331637"/>
                  </a:lnTo>
                  <a:close/>
                </a:path>
                <a:path w="381000" h="381000">
                  <a:moveTo>
                    <a:pt x="317038" y="331637"/>
                  </a:moveTo>
                  <a:lnTo>
                    <a:pt x="251070" y="331637"/>
                  </a:lnTo>
                  <a:lnTo>
                    <a:pt x="276691" y="317565"/>
                  </a:lnTo>
                  <a:lnTo>
                    <a:pt x="299053" y="299052"/>
                  </a:lnTo>
                  <a:lnTo>
                    <a:pt x="317565" y="276690"/>
                  </a:lnTo>
                  <a:lnTo>
                    <a:pt x="331637" y="251070"/>
                  </a:lnTo>
                  <a:lnTo>
                    <a:pt x="369892" y="251070"/>
                  </a:lnTo>
                  <a:lnTo>
                    <a:pt x="361608" y="274204"/>
                  </a:lnTo>
                  <a:lnTo>
                    <a:pt x="339097" y="309578"/>
                  </a:lnTo>
                  <a:lnTo>
                    <a:pt x="317038" y="331637"/>
                  </a:lnTo>
                  <a:close/>
                </a:path>
                <a:path w="381000" h="381000">
                  <a:moveTo>
                    <a:pt x="190500" y="278008"/>
                  </a:moveTo>
                  <a:lnTo>
                    <a:pt x="180241" y="277879"/>
                  </a:lnTo>
                  <a:lnTo>
                    <a:pt x="170007" y="277501"/>
                  </a:lnTo>
                  <a:lnTo>
                    <a:pt x="159818" y="276889"/>
                  </a:lnTo>
                  <a:lnTo>
                    <a:pt x="149697" y="276057"/>
                  </a:lnTo>
                  <a:lnTo>
                    <a:pt x="231302" y="276057"/>
                  </a:lnTo>
                  <a:lnTo>
                    <a:pt x="221181" y="276889"/>
                  </a:lnTo>
                  <a:lnTo>
                    <a:pt x="210993" y="277501"/>
                  </a:lnTo>
                  <a:lnTo>
                    <a:pt x="200758" y="277879"/>
                  </a:lnTo>
                  <a:lnTo>
                    <a:pt x="190500" y="278008"/>
                  </a:lnTo>
                  <a:close/>
                </a:path>
                <a:path w="381000" h="381000">
                  <a:moveTo>
                    <a:pt x="301671" y="344129"/>
                  </a:moveTo>
                  <a:lnTo>
                    <a:pt x="190500" y="344129"/>
                  </a:lnTo>
                  <a:lnTo>
                    <a:pt x="200847" y="339489"/>
                  </a:lnTo>
                  <a:lnTo>
                    <a:pt x="211770" y="326083"/>
                  </a:lnTo>
                  <a:lnTo>
                    <a:pt x="222258" y="304682"/>
                  </a:lnTo>
                  <a:lnTo>
                    <a:pt x="231302" y="276057"/>
                  </a:lnTo>
                  <a:lnTo>
                    <a:pt x="269210" y="276057"/>
                  </a:lnTo>
                  <a:lnTo>
                    <a:pt x="266725" y="287196"/>
                  </a:lnTo>
                  <a:lnTo>
                    <a:pt x="262249" y="303077"/>
                  </a:lnTo>
                  <a:lnTo>
                    <a:pt x="257031" y="317944"/>
                  </a:lnTo>
                  <a:lnTo>
                    <a:pt x="251070" y="331637"/>
                  </a:lnTo>
                  <a:lnTo>
                    <a:pt x="317038" y="331637"/>
                  </a:lnTo>
                  <a:lnTo>
                    <a:pt x="309578" y="339097"/>
                  </a:lnTo>
                  <a:lnTo>
                    <a:pt x="301671" y="3441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3012" y="0"/>
            <a:ext cx="4575175" cy="4644390"/>
          </a:xfrm>
          <a:custGeom>
            <a:avLst/>
            <a:gdLst/>
            <a:ahLst/>
            <a:cxnLst/>
            <a:rect l="l" t="t" r="r" b="b"/>
            <a:pathLst>
              <a:path w="4575175" h="4644390">
                <a:moveTo>
                  <a:pt x="2886074" y="4643831"/>
                </a:moveTo>
                <a:lnTo>
                  <a:pt x="2837867" y="4643436"/>
                </a:lnTo>
                <a:lnTo>
                  <a:pt x="2789850" y="4642257"/>
                </a:lnTo>
                <a:lnTo>
                  <a:pt x="2742030" y="4640299"/>
                </a:lnTo>
                <a:lnTo>
                  <a:pt x="2694414" y="4637568"/>
                </a:lnTo>
                <a:lnTo>
                  <a:pt x="2647006" y="4634070"/>
                </a:lnTo>
                <a:lnTo>
                  <a:pt x="2599814" y="4629813"/>
                </a:lnTo>
                <a:lnTo>
                  <a:pt x="2552844" y="4624801"/>
                </a:lnTo>
                <a:lnTo>
                  <a:pt x="2506101" y="4619040"/>
                </a:lnTo>
                <a:lnTo>
                  <a:pt x="2459592" y="4612538"/>
                </a:lnTo>
                <a:lnTo>
                  <a:pt x="2413323" y="4605300"/>
                </a:lnTo>
                <a:lnTo>
                  <a:pt x="2367299" y="4597332"/>
                </a:lnTo>
                <a:lnTo>
                  <a:pt x="2321528" y="4588640"/>
                </a:lnTo>
                <a:lnTo>
                  <a:pt x="2276015" y="4579231"/>
                </a:lnTo>
                <a:lnTo>
                  <a:pt x="2230767" y="4569111"/>
                </a:lnTo>
                <a:lnTo>
                  <a:pt x="2185789" y="4558285"/>
                </a:lnTo>
                <a:lnTo>
                  <a:pt x="2141087" y="4546760"/>
                </a:lnTo>
                <a:lnTo>
                  <a:pt x="2096669" y="4534542"/>
                </a:lnTo>
                <a:lnTo>
                  <a:pt x="2052539" y="4521637"/>
                </a:lnTo>
                <a:lnTo>
                  <a:pt x="2008704" y="4508051"/>
                </a:lnTo>
                <a:lnTo>
                  <a:pt x="1965170" y="4493791"/>
                </a:lnTo>
                <a:lnTo>
                  <a:pt x="1921943" y="4478862"/>
                </a:lnTo>
                <a:lnTo>
                  <a:pt x="1879030" y="4463270"/>
                </a:lnTo>
                <a:lnTo>
                  <a:pt x="1836437" y="4447022"/>
                </a:lnTo>
                <a:lnTo>
                  <a:pt x="1794168" y="4430125"/>
                </a:lnTo>
                <a:lnTo>
                  <a:pt x="1752232" y="4412583"/>
                </a:lnTo>
                <a:lnTo>
                  <a:pt x="1710634" y="4394403"/>
                </a:lnTo>
                <a:lnTo>
                  <a:pt x="1669379" y="4375591"/>
                </a:lnTo>
                <a:lnTo>
                  <a:pt x="1628475" y="4356154"/>
                </a:lnTo>
                <a:lnTo>
                  <a:pt x="1587926" y="4336097"/>
                </a:lnTo>
                <a:lnTo>
                  <a:pt x="1547740" y="4315427"/>
                </a:lnTo>
                <a:lnTo>
                  <a:pt x="1507923" y="4294149"/>
                </a:lnTo>
                <a:lnTo>
                  <a:pt x="1468480" y="4272270"/>
                </a:lnTo>
                <a:lnTo>
                  <a:pt x="1429418" y="4249796"/>
                </a:lnTo>
                <a:lnTo>
                  <a:pt x="1390743" y="4226733"/>
                </a:lnTo>
                <a:lnTo>
                  <a:pt x="1352461" y="4203088"/>
                </a:lnTo>
                <a:lnTo>
                  <a:pt x="1314577" y="4178866"/>
                </a:lnTo>
                <a:lnTo>
                  <a:pt x="1277099" y="4154073"/>
                </a:lnTo>
                <a:lnTo>
                  <a:pt x="1240033" y="4128715"/>
                </a:lnTo>
                <a:lnTo>
                  <a:pt x="1203384" y="4102800"/>
                </a:lnTo>
                <a:lnTo>
                  <a:pt x="1167158" y="4076332"/>
                </a:lnTo>
                <a:lnTo>
                  <a:pt x="1131362" y="4049318"/>
                </a:lnTo>
                <a:lnTo>
                  <a:pt x="1096002" y="4021764"/>
                </a:lnTo>
                <a:lnTo>
                  <a:pt x="1061084" y="3993677"/>
                </a:lnTo>
                <a:lnTo>
                  <a:pt x="1026614" y="3965061"/>
                </a:lnTo>
                <a:lnTo>
                  <a:pt x="992598" y="3935924"/>
                </a:lnTo>
                <a:lnTo>
                  <a:pt x="959043" y="3906272"/>
                </a:lnTo>
                <a:lnTo>
                  <a:pt x="925954" y="3876110"/>
                </a:lnTo>
                <a:lnTo>
                  <a:pt x="893337" y="3845445"/>
                </a:lnTo>
                <a:lnTo>
                  <a:pt x="861200" y="3814283"/>
                </a:lnTo>
                <a:lnTo>
                  <a:pt x="829547" y="3782631"/>
                </a:lnTo>
                <a:lnTo>
                  <a:pt x="798385" y="3750493"/>
                </a:lnTo>
                <a:lnTo>
                  <a:pt x="767720" y="3717876"/>
                </a:lnTo>
                <a:lnTo>
                  <a:pt x="737558" y="3684787"/>
                </a:lnTo>
                <a:lnTo>
                  <a:pt x="707906" y="3651232"/>
                </a:lnTo>
                <a:lnTo>
                  <a:pt x="678769" y="3617216"/>
                </a:lnTo>
                <a:lnTo>
                  <a:pt x="650154" y="3582746"/>
                </a:lnTo>
                <a:lnTo>
                  <a:pt x="622066" y="3547828"/>
                </a:lnTo>
                <a:lnTo>
                  <a:pt x="594512" y="3512468"/>
                </a:lnTo>
                <a:lnTo>
                  <a:pt x="567498" y="3476672"/>
                </a:lnTo>
                <a:lnTo>
                  <a:pt x="541030" y="3440446"/>
                </a:lnTo>
                <a:lnTo>
                  <a:pt x="515115" y="3403797"/>
                </a:lnTo>
                <a:lnTo>
                  <a:pt x="489757" y="3366731"/>
                </a:lnTo>
                <a:lnTo>
                  <a:pt x="464965" y="3329253"/>
                </a:lnTo>
                <a:lnTo>
                  <a:pt x="440742" y="3291369"/>
                </a:lnTo>
                <a:lnTo>
                  <a:pt x="417097" y="3253087"/>
                </a:lnTo>
                <a:lnTo>
                  <a:pt x="394034" y="3214412"/>
                </a:lnTo>
                <a:lnTo>
                  <a:pt x="371560" y="3175350"/>
                </a:lnTo>
                <a:lnTo>
                  <a:pt x="349681" y="3135907"/>
                </a:lnTo>
                <a:lnTo>
                  <a:pt x="328403" y="3096090"/>
                </a:lnTo>
                <a:lnTo>
                  <a:pt x="307733" y="3055904"/>
                </a:lnTo>
                <a:lnTo>
                  <a:pt x="287676" y="3015356"/>
                </a:lnTo>
                <a:lnTo>
                  <a:pt x="268239" y="2974451"/>
                </a:lnTo>
                <a:lnTo>
                  <a:pt x="249427" y="2933197"/>
                </a:lnTo>
                <a:lnTo>
                  <a:pt x="231247" y="2891598"/>
                </a:lnTo>
                <a:lnTo>
                  <a:pt x="213705" y="2849662"/>
                </a:lnTo>
                <a:lnTo>
                  <a:pt x="196808" y="2807394"/>
                </a:lnTo>
                <a:lnTo>
                  <a:pt x="180560" y="2764800"/>
                </a:lnTo>
                <a:lnTo>
                  <a:pt x="164968" y="2721887"/>
                </a:lnTo>
                <a:lnTo>
                  <a:pt x="150039" y="2678660"/>
                </a:lnTo>
                <a:lnTo>
                  <a:pt x="135779" y="2635126"/>
                </a:lnTo>
                <a:lnTo>
                  <a:pt x="122193" y="2591291"/>
                </a:lnTo>
                <a:lnTo>
                  <a:pt x="109288" y="2547162"/>
                </a:lnTo>
                <a:lnTo>
                  <a:pt x="97070" y="2502743"/>
                </a:lnTo>
                <a:lnTo>
                  <a:pt x="85545" y="2458041"/>
                </a:lnTo>
                <a:lnTo>
                  <a:pt x="74719" y="2413063"/>
                </a:lnTo>
                <a:lnTo>
                  <a:pt x="64599" y="2367815"/>
                </a:lnTo>
                <a:lnTo>
                  <a:pt x="55190" y="2322302"/>
                </a:lnTo>
                <a:lnTo>
                  <a:pt x="46498" y="2276531"/>
                </a:lnTo>
                <a:lnTo>
                  <a:pt x="38530" y="2230507"/>
                </a:lnTo>
                <a:lnTo>
                  <a:pt x="31292" y="2184238"/>
                </a:lnTo>
                <a:lnTo>
                  <a:pt x="24790" y="2137729"/>
                </a:lnTo>
                <a:lnTo>
                  <a:pt x="19030" y="2090986"/>
                </a:lnTo>
                <a:lnTo>
                  <a:pt x="14018" y="2044016"/>
                </a:lnTo>
                <a:lnTo>
                  <a:pt x="9760" y="1996824"/>
                </a:lnTo>
                <a:lnTo>
                  <a:pt x="6262" y="1949416"/>
                </a:lnTo>
                <a:lnTo>
                  <a:pt x="3532" y="1901800"/>
                </a:lnTo>
                <a:lnTo>
                  <a:pt x="1573" y="1853980"/>
                </a:lnTo>
                <a:lnTo>
                  <a:pt x="394" y="1805963"/>
                </a:lnTo>
                <a:lnTo>
                  <a:pt x="0" y="1757756"/>
                </a:lnTo>
                <a:lnTo>
                  <a:pt x="394" y="1709548"/>
                </a:lnTo>
                <a:lnTo>
                  <a:pt x="1573" y="1661531"/>
                </a:lnTo>
                <a:lnTo>
                  <a:pt x="3532" y="1613712"/>
                </a:lnTo>
                <a:lnTo>
                  <a:pt x="6262" y="1566095"/>
                </a:lnTo>
                <a:lnTo>
                  <a:pt x="9760" y="1518688"/>
                </a:lnTo>
                <a:lnTo>
                  <a:pt x="14018" y="1471496"/>
                </a:lnTo>
                <a:lnTo>
                  <a:pt x="19030" y="1424525"/>
                </a:lnTo>
                <a:lnTo>
                  <a:pt x="24790" y="1377782"/>
                </a:lnTo>
                <a:lnTo>
                  <a:pt x="31292" y="1331273"/>
                </a:lnTo>
                <a:lnTo>
                  <a:pt x="38530" y="1285004"/>
                </a:lnTo>
                <a:lnTo>
                  <a:pt x="46498" y="1238981"/>
                </a:lnTo>
                <a:lnTo>
                  <a:pt x="55190" y="1193209"/>
                </a:lnTo>
                <a:lnTo>
                  <a:pt x="64599" y="1147697"/>
                </a:lnTo>
                <a:lnTo>
                  <a:pt x="74719" y="1102448"/>
                </a:lnTo>
                <a:lnTo>
                  <a:pt x="85545" y="1057470"/>
                </a:lnTo>
                <a:lnTo>
                  <a:pt x="97070" y="1012768"/>
                </a:lnTo>
                <a:lnTo>
                  <a:pt x="109288" y="968350"/>
                </a:lnTo>
                <a:lnTo>
                  <a:pt x="122193" y="924220"/>
                </a:lnTo>
                <a:lnTo>
                  <a:pt x="135779" y="880385"/>
                </a:lnTo>
                <a:lnTo>
                  <a:pt x="150039" y="836851"/>
                </a:lnTo>
                <a:lnTo>
                  <a:pt x="164968" y="793625"/>
                </a:lnTo>
                <a:lnTo>
                  <a:pt x="180560" y="750711"/>
                </a:lnTo>
                <a:lnTo>
                  <a:pt x="196808" y="708118"/>
                </a:lnTo>
                <a:lnTo>
                  <a:pt x="213705" y="665850"/>
                </a:lnTo>
                <a:lnTo>
                  <a:pt x="231247" y="623913"/>
                </a:lnTo>
                <a:lnTo>
                  <a:pt x="249427" y="582315"/>
                </a:lnTo>
                <a:lnTo>
                  <a:pt x="268239" y="541060"/>
                </a:lnTo>
                <a:lnTo>
                  <a:pt x="287676" y="500156"/>
                </a:lnTo>
                <a:lnTo>
                  <a:pt x="307733" y="459608"/>
                </a:lnTo>
                <a:lnTo>
                  <a:pt x="328403" y="419422"/>
                </a:lnTo>
                <a:lnTo>
                  <a:pt x="349681" y="379604"/>
                </a:lnTo>
                <a:lnTo>
                  <a:pt x="371560" y="340161"/>
                </a:lnTo>
                <a:lnTo>
                  <a:pt x="394034" y="301099"/>
                </a:lnTo>
                <a:lnTo>
                  <a:pt x="417097" y="262424"/>
                </a:lnTo>
                <a:lnTo>
                  <a:pt x="440742" y="224142"/>
                </a:lnTo>
                <a:lnTo>
                  <a:pt x="464965" y="186259"/>
                </a:lnTo>
                <a:lnTo>
                  <a:pt x="489757" y="148781"/>
                </a:lnTo>
                <a:lnTo>
                  <a:pt x="515115" y="111714"/>
                </a:lnTo>
                <a:lnTo>
                  <a:pt x="541030" y="75065"/>
                </a:lnTo>
                <a:lnTo>
                  <a:pt x="567498" y="38839"/>
                </a:lnTo>
                <a:lnTo>
                  <a:pt x="596884" y="0"/>
                </a:lnTo>
                <a:lnTo>
                  <a:pt x="4574986" y="4098254"/>
                </a:lnTo>
                <a:lnTo>
                  <a:pt x="4532116" y="4128715"/>
                </a:lnTo>
                <a:lnTo>
                  <a:pt x="4495049" y="4154073"/>
                </a:lnTo>
                <a:lnTo>
                  <a:pt x="4457571" y="4178866"/>
                </a:lnTo>
                <a:lnTo>
                  <a:pt x="4419688" y="4203088"/>
                </a:lnTo>
                <a:lnTo>
                  <a:pt x="4381406" y="4226733"/>
                </a:lnTo>
                <a:lnTo>
                  <a:pt x="4342731" y="4249796"/>
                </a:lnTo>
                <a:lnTo>
                  <a:pt x="4303669" y="4272270"/>
                </a:lnTo>
                <a:lnTo>
                  <a:pt x="4264226" y="4294149"/>
                </a:lnTo>
                <a:lnTo>
                  <a:pt x="4224408" y="4315427"/>
                </a:lnTo>
                <a:lnTo>
                  <a:pt x="4184223" y="4336097"/>
                </a:lnTo>
                <a:lnTo>
                  <a:pt x="4143674" y="4356154"/>
                </a:lnTo>
                <a:lnTo>
                  <a:pt x="4102770" y="4375591"/>
                </a:lnTo>
                <a:lnTo>
                  <a:pt x="4061515" y="4394403"/>
                </a:lnTo>
                <a:lnTo>
                  <a:pt x="4019917" y="4412583"/>
                </a:lnTo>
                <a:lnTo>
                  <a:pt x="3977980" y="4430125"/>
                </a:lnTo>
                <a:lnTo>
                  <a:pt x="3935712" y="4447022"/>
                </a:lnTo>
                <a:lnTo>
                  <a:pt x="3893119" y="4463270"/>
                </a:lnTo>
                <a:lnTo>
                  <a:pt x="3850205" y="4478862"/>
                </a:lnTo>
                <a:lnTo>
                  <a:pt x="3806979" y="4493791"/>
                </a:lnTo>
                <a:lnTo>
                  <a:pt x="3763445" y="4508051"/>
                </a:lnTo>
                <a:lnTo>
                  <a:pt x="3719610" y="4521637"/>
                </a:lnTo>
                <a:lnTo>
                  <a:pt x="3675480" y="4534542"/>
                </a:lnTo>
                <a:lnTo>
                  <a:pt x="3631062" y="4546760"/>
                </a:lnTo>
                <a:lnTo>
                  <a:pt x="3586360" y="4558285"/>
                </a:lnTo>
                <a:lnTo>
                  <a:pt x="3541382" y="4569111"/>
                </a:lnTo>
                <a:lnTo>
                  <a:pt x="3496134" y="4579231"/>
                </a:lnTo>
                <a:lnTo>
                  <a:pt x="3450621" y="4588640"/>
                </a:lnTo>
                <a:lnTo>
                  <a:pt x="3404849" y="4597332"/>
                </a:lnTo>
                <a:lnTo>
                  <a:pt x="3358826" y="4605300"/>
                </a:lnTo>
                <a:lnTo>
                  <a:pt x="3312557" y="4612538"/>
                </a:lnTo>
                <a:lnTo>
                  <a:pt x="3266048" y="4619040"/>
                </a:lnTo>
                <a:lnTo>
                  <a:pt x="3219305" y="4624801"/>
                </a:lnTo>
                <a:lnTo>
                  <a:pt x="3172334" y="4629813"/>
                </a:lnTo>
                <a:lnTo>
                  <a:pt x="3125142" y="4634070"/>
                </a:lnTo>
                <a:lnTo>
                  <a:pt x="3077735" y="4637568"/>
                </a:lnTo>
                <a:lnTo>
                  <a:pt x="3030118" y="4640299"/>
                </a:lnTo>
                <a:lnTo>
                  <a:pt x="2982299" y="4642257"/>
                </a:lnTo>
                <a:lnTo>
                  <a:pt x="2934282" y="4643436"/>
                </a:lnTo>
                <a:lnTo>
                  <a:pt x="2886074" y="4643831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191670" y="566190"/>
            <a:ext cx="7983855" cy="9153525"/>
            <a:chOff x="9191670" y="566190"/>
            <a:chExt cx="7983855" cy="9153525"/>
          </a:xfrm>
        </p:grpSpPr>
        <p:sp>
          <p:nvSpPr>
            <p:cNvPr id="4" name="object 4"/>
            <p:cNvSpPr/>
            <p:nvPr/>
          </p:nvSpPr>
          <p:spPr>
            <a:xfrm>
              <a:off x="9191670" y="566190"/>
              <a:ext cx="2400935" cy="9153525"/>
            </a:xfrm>
            <a:custGeom>
              <a:avLst/>
              <a:gdLst/>
              <a:ahLst/>
              <a:cxnLst/>
              <a:rect l="l" t="t" r="r" b="b"/>
              <a:pathLst>
                <a:path w="2400934" h="9153525">
                  <a:moveTo>
                    <a:pt x="2400311" y="9153407"/>
                  </a:moveTo>
                  <a:lnTo>
                    <a:pt x="0" y="9153407"/>
                  </a:lnTo>
                  <a:lnTo>
                    <a:pt x="0" y="0"/>
                  </a:lnTo>
                  <a:lnTo>
                    <a:pt x="2400311" y="0"/>
                  </a:lnTo>
                  <a:lnTo>
                    <a:pt x="2400311" y="9153407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69362" y="1146806"/>
              <a:ext cx="7305659" cy="79914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19566" y="8172754"/>
            <a:ext cx="1638300" cy="1628775"/>
          </a:xfrm>
          <a:custGeom>
            <a:avLst/>
            <a:gdLst/>
            <a:ahLst/>
            <a:cxnLst/>
            <a:rect l="l" t="t" r="r" b="b"/>
            <a:pathLst>
              <a:path w="1638300" h="1628775">
                <a:moveTo>
                  <a:pt x="1638238" y="1628770"/>
                </a:moveTo>
                <a:lnTo>
                  <a:pt x="0" y="1628770"/>
                </a:lnTo>
                <a:lnTo>
                  <a:pt x="0" y="0"/>
                </a:lnTo>
                <a:lnTo>
                  <a:pt x="1638238" y="1628770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36" y="564842"/>
            <a:ext cx="1628775" cy="1638300"/>
          </a:xfrm>
          <a:custGeom>
            <a:avLst/>
            <a:gdLst/>
            <a:ahLst/>
            <a:cxnLst/>
            <a:rect l="l" t="t" r="r" b="b"/>
            <a:pathLst>
              <a:path w="1628775" h="1638300">
                <a:moveTo>
                  <a:pt x="0" y="1638238"/>
                </a:moveTo>
                <a:lnTo>
                  <a:pt x="0" y="0"/>
                </a:lnTo>
                <a:lnTo>
                  <a:pt x="1628770" y="0"/>
                </a:lnTo>
                <a:lnTo>
                  <a:pt x="0" y="1638238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39794" y="2552441"/>
            <a:ext cx="63836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335" dirty="0"/>
              <a:t>INTRODUCTION</a:t>
            </a:r>
            <a:endParaRPr sz="6000"/>
          </a:p>
        </p:txBody>
      </p:sp>
      <p:sp>
        <p:nvSpPr>
          <p:cNvPr id="9" name="object 9"/>
          <p:cNvSpPr txBox="1"/>
          <p:nvPr/>
        </p:nvSpPr>
        <p:spPr>
          <a:xfrm>
            <a:off x="963541" y="4543435"/>
            <a:ext cx="7336155" cy="3225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6700"/>
              </a:lnSpc>
              <a:spcBef>
                <a:spcPts val="95"/>
              </a:spcBef>
              <a:tabLst>
                <a:tab pos="1129665" algn="l"/>
                <a:tab pos="1654810" algn="l"/>
                <a:tab pos="1932305" algn="l"/>
                <a:tab pos="2086610" algn="l"/>
                <a:tab pos="3197225" algn="l"/>
                <a:tab pos="4283710" algn="l"/>
                <a:tab pos="6209665" algn="l"/>
              </a:tabLst>
            </a:pPr>
            <a:r>
              <a:rPr sz="3000" spc="300" dirty="0">
                <a:latin typeface="Lato"/>
                <a:cs typeface="Lato"/>
              </a:rPr>
              <a:t>THI</a:t>
            </a:r>
            <a:r>
              <a:rPr sz="3000" dirty="0">
                <a:latin typeface="Lato"/>
                <a:cs typeface="Lato"/>
              </a:rPr>
              <a:t>S	</a:t>
            </a:r>
            <a:r>
              <a:rPr sz="3000" spc="300" dirty="0">
                <a:latin typeface="Lato"/>
                <a:cs typeface="Lato"/>
              </a:rPr>
              <a:t>I</a:t>
            </a:r>
            <a:r>
              <a:rPr sz="3000" dirty="0">
                <a:latin typeface="Lato"/>
                <a:cs typeface="Lato"/>
              </a:rPr>
              <a:t>S	A		</a:t>
            </a:r>
            <a:r>
              <a:rPr sz="3000" spc="300" dirty="0">
                <a:latin typeface="Lato"/>
                <a:cs typeface="Lato"/>
              </a:rPr>
              <a:t>WE</a:t>
            </a:r>
            <a:r>
              <a:rPr sz="3000" dirty="0">
                <a:latin typeface="Lato"/>
                <a:cs typeface="Lato"/>
              </a:rPr>
              <a:t>B	</a:t>
            </a:r>
            <a:r>
              <a:rPr sz="3000" spc="300" dirty="0">
                <a:latin typeface="Lato"/>
                <a:cs typeface="Lato"/>
              </a:rPr>
              <a:t>APPLICATIO</a:t>
            </a:r>
            <a:r>
              <a:rPr sz="3000" dirty="0">
                <a:latin typeface="Lato"/>
                <a:cs typeface="Lato"/>
              </a:rPr>
              <a:t>N	</a:t>
            </a:r>
            <a:r>
              <a:rPr sz="3000" spc="300" dirty="0">
                <a:latin typeface="Lato"/>
                <a:cs typeface="Lato"/>
              </a:rPr>
              <a:t>THA</a:t>
            </a:r>
            <a:r>
              <a:rPr sz="3000" dirty="0">
                <a:latin typeface="Lato"/>
                <a:cs typeface="Lato"/>
              </a:rPr>
              <a:t>T  </a:t>
            </a:r>
            <a:r>
              <a:rPr sz="3000" spc="250" dirty="0">
                <a:latin typeface="Lato"/>
                <a:cs typeface="Lato"/>
              </a:rPr>
              <a:t>ALLOWS	</a:t>
            </a:r>
            <a:r>
              <a:rPr sz="3000" spc="260" dirty="0">
                <a:latin typeface="Lato"/>
                <a:cs typeface="Lato"/>
              </a:rPr>
              <a:t>DOCTORS,	</a:t>
            </a:r>
            <a:r>
              <a:rPr sz="3000" spc="265" dirty="0">
                <a:latin typeface="Lato"/>
                <a:cs typeface="Lato"/>
              </a:rPr>
              <a:t>PATIENTS,</a:t>
            </a:r>
            <a:endParaRPr sz="3000">
              <a:latin typeface="Lato"/>
              <a:cs typeface="Lato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tabLst>
                <a:tab pos="1088390" algn="l"/>
              </a:tabLst>
            </a:pPr>
            <a:r>
              <a:rPr sz="3000" spc="200" dirty="0">
                <a:latin typeface="Lato"/>
                <a:cs typeface="Lato"/>
              </a:rPr>
              <a:t>AND	</a:t>
            </a:r>
            <a:r>
              <a:rPr sz="3000" spc="275" dirty="0">
                <a:latin typeface="Lato"/>
                <a:cs typeface="Lato"/>
              </a:rPr>
              <a:t>PHARMACEUTICAL</a:t>
            </a:r>
            <a:endParaRPr sz="3000">
              <a:latin typeface="Lato"/>
              <a:cs typeface="Lato"/>
            </a:endParaRPr>
          </a:p>
          <a:p>
            <a:pPr marL="295275" marR="287655" algn="ctr">
              <a:lnSpc>
                <a:spcPts val="4200"/>
              </a:lnSpc>
              <a:spcBef>
                <a:spcPts val="240"/>
              </a:spcBef>
              <a:tabLst>
                <a:tab pos="1936114" algn="l"/>
                <a:tab pos="2998470" algn="l"/>
                <a:tab pos="3740150" algn="l"/>
                <a:tab pos="4017010" algn="l"/>
                <a:tab pos="6084570" algn="l"/>
                <a:tab pos="6172200" algn="l"/>
                <a:tab pos="6781800" algn="l"/>
              </a:tabLst>
            </a:pPr>
            <a:r>
              <a:rPr sz="3000" spc="265" dirty="0">
                <a:latin typeface="Lato"/>
                <a:cs typeface="Lato"/>
              </a:rPr>
              <a:t>COMPANIES	</a:t>
            </a:r>
            <a:r>
              <a:rPr sz="3000" spc="150" dirty="0">
                <a:latin typeface="Lato"/>
                <a:cs typeface="Lato"/>
              </a:rPr>
              <a:t>TO	</a:t>
            </a:r>
            <a:r>
              <a:rPr sz="3000" spc="260" dirty="0">
                <a:latin typeface="Lato"/>
                <a:cs typeface="Lato"/>
              </a:rPr>
              <a:t>ORGANISE	</a:t>
            </a:r>
            <a:r>
              <a:rPr sz="3000" spc="200" dirty="0">
                <a:latin typeface="Lato"/>
                <a:cs typeface="Lato"/>
              </a:rPr>
              <a:t>AND  </a:t>
            </a:r>
            <a:r>
              <a:rPr sz="3000" spc="300" dirty="0">
                <a:latin typeface="Lato"/>
                <a:cs typeface="Lato"/>
              </a:rPr>
              <a:t>VERIF</a:t>
            </a:r>
            <a:r>
              <a:rPr sz="3000" dirty="0">
                <a:latin typeface="Lato"/>
                <a:cs typeface="Lato"/>
              </a:rPr>
              <a:t>Y	</a:t>
            </a:r>
            <a:r>
              <a:rPr sz="3000" spc="300" dirty="0">
                <a:latin typeface="Lato"/>
                <a:cs typeface="Lato"/>
              </a:rPr>
              <a:t>MEDICA</a:t>
            </a:r>
            <a:r>
              <a:rPr sz="3000" dirty="0">
                <a:latin typeface="Lato"/>
                <a:cs typeface="Lato"/>
              </a:rPr>
              <a:t>L	</a:t>
            </a:r>
            <a:r>
              <a:rPr sz="3000" spc="300" dirty="0">
                <a:latin typeface="Lato"/>
                <a:cs typeface="Lato"/>
              </a:rPr>
              <a:t>RECORD</a:t>
            </a:r>
            <a:r>
              <a:rPr sz="3000" dirty="0">
                <a:latin typeface="Lato"/>
                <a:cs typeface="Lato"/>
              </a:rPr>
              <a:t>S		</a:t>
            </a:r>
            <a:r>
              <a:rPr sz="3000" spc="300" dirty="0">
                <a:latin typeface="Lato"/>
                <a:cs typeface="Lato"/>
              </a:rPr>
              <a:t>I</a:t>
            </a:r>
            <a:r>
              <a:rPr sz="3000" dirty="0">
                <a:latin typeface="Lato"/>
                <a:cs typeface="Lato"/>
              </a:rPr>
              <a:t>N	A</a:t>
            </a:r>
            <a:endParaRPr sz="3000">
              <a:latin typeface="Lato"/>
              <a:cs typeface="Lato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tabLst>
                <a:tab pos="1675764" algn="l"/>
                <a:tab pos="2764155" algn="l"/>
                <a:tab pos="5097145" algn="l"/>
              </a:tabLst>
            </a:pPr>
            <a:r>
              <a:rPr sz="3000" spc="250" dirty="0">
                <a:latin typeface="Lato"/>
                <a:cs typeface="Lato"/>
              </a:rPr>
              <a:t>SIMPLE	</a:t>
            </a:r>
            <a:r>
              <a:rPr sz="3000" spc="200" dirty="0">
                <a:latin typeface="Lato"/>
                <a:cs typeface="Lato"/>
              </a:rPr>
              <a:t>AND	</a:t>
            </a:r>
            <a:r>
              <a:rPr sz="3000" spc="265" dirty="0">
                <a:latin typeface="Lato"/>
                <a:cs typeface="Lato"/>
              </a:rPr>
              <a:t>EFFICIENT	</a:t>
            </a:r>
            <a:r>
              <a:rPr sz="3000" spc="254" dirty="0">
                <a:latin typeface="Lato"/>
                <a:cs typeface="Lato"/>
              </a:rPr>
              <a:t>MANNER.</a:t>
            </a:r>
            <a:endParaRPr sz="30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35" dirty="0"/>
              <a:t>V</a:t>
            </a:r>
            <a:r>
              <a:rPr spc="655" dirty="0"/>
              <a:t>A</a:t>
            </a:r>
            <a:r>
              <a:rPr spc="-565" dirty="0"/>
              <a:t>L</a:t>
            </a:r>
            <a:r>
              <a:rPr spc="310" dirty="0"/>
              <a:t>U</a:t>
            </a:r>
            <a:r>
              <a:rPr spc="-560" dirty="0"/>
              <a:t>E</a:t>
            </a:r>
            <a:r>
              <a:rPr spc="-380" dirty="0"/>
              <a:t>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488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0"/>
              </a:spcBef>
            </a:pPr>
            <a:r>
              <a:rPr spc="660" dirty="0"/>
              <a:t>Mission</a:t>
            </a:r>
          </a:p>
          <a:p>
            <a:pPr marL="53975">
              <a:lnSpc>
                <a:spcPct val="100000"/>
              </a:lnSpc>
              <a:spcBef>
                <a:spcPts val="1480"/>
              </a:spcBef>
              <a:tabLst>
                <a:tab pos="2592705" algn="l"/>
                <a:tab pos="3503929" algn="l"/>
                <a:tab pos="4397375" algn="l"/>
                <a:tab pos="6009005" algn="l"/>
              </a:tabLst>
            </a:pPr>
            <a:r>
              <a:rPr sz="2700" b="0" spc="250" dirty="0">
                <a:latin typeface="Lato"/>
                <a:cs typeface="Lato"/>
              </a:rPr>
              <a:t>MEDACHAIN	</a:t>
            </a:r>
            <a:r>
              <a:rPr sz="2700" b="0" spc="190" dirty="0">
                <a:latin typeface="Lato"/>
                <a:cs typeface="Lato"/>
              </a:rPr>
              <a:t>HAS	THE	</a:t>
            </a:r>
            <a:r>
              <a:rPr sz="2700" b="0" spc="240" dirty="0">
                <a:latin typeface="Lato"/>
                <a:cs typeface="Lato"/>
              </a:rPr>
              <a:t>ABILITY	</a:t>
            </a:r>
            <a:r>
              <a:rPr sz="2700" b="0" spc="145" dirty="0">
                <a:latin typeface="Lato"/>
                <a:cs typeface="Lato"/>
              </a:rPr>
              <a:t>TO</a:t>
            </a:r>
            <a:endParaRPr sz="2700">
              <a:latin typeface="Lato"/>
              <a:cs typeface="Lato"/>
            </a:endParaRPr>
          </a:p>
          <a:p>
            <a:pPr marL="53975" marR="5080">
              <a:lnSpc>
                <a:spcPct val="115700"/>
              </a:lnSpc>
              <a:tabLst>
                <a:tab pos="738505" algn="l"/>
                <a:tab pos="1008380" algn="l"/>
                <a:tab pos="1236980" algn="l"/>
                <a:tab pos="1261110" algn="l"/>
                <a:tab pos="1623060" algn="l"/>
                <a:tab pos="1746250" algn="l"/>
                <a:tab pos="1993264" algn="l"/>
                <a:tab pos="2072005" algn="l"/>
                <a:tab pos="2130425" algn="l"/>
                <a:tab pos="2610485" algn="l"/>
                <a:tab pos="2639695" algn="l"/>
                <a:tab pos="2886710" algn="l"/>
                <a:tab pos="3063240" algn="l"/>
                <a:tab pos="3564890" algn="l"/>
                <a:tab pos="3793490" algn="l"/>
                <a:tab pos="3964940" algn="l"/>
                <a:tab pos="4447540" algn="l"/>
                <a:tab pos="4973320" algn="l"/>
                <a:tab pos="5094605" algn="l"/>
                <a:tab pos="5240020" algn="l"/>
                <a:tab pos="5408295" algn="l"/>
                <a:tab pos="5588000" algn="l"/>
                <a:tab pos="5692140" algn="l"/>
                <a:tab pos="6038850" algn="l"/>
                <a:tab pos="6238240" algn="l"/>
                <a:tab pos="6678930" algn="l"/>
              </a:tabLst>
            </a:pPr>
            <a:r>
              <a:rPr sz="2700" b="0" spc="280" dirty="0">
                <a:latin typeface="Lato"/>
                <a:cs typeface="Lato"/>
              </a:rPr>
              <a:t>REDUC</a:t>
            </a:r>
            <a:r>
              <a:rPr sz="2700" b="0" spc="10" dirty="0">
                <a:latin typeface="Lato"/>
                <a:cs typeface="Lato"/>
              </a:rPr>
              <a:t>E</a:t>
            </a:r>
            <a:r>
              <a:rPr sz="2700" b="0" dirty="0">
                <a:latin typeface="Lato"/>
                <a:cs typeface="Lato"/>
              </a:rPr>
              <a:t>		</a:t>
            </a:r>
            <a:r>
              <a:rPr sz="2700" b="0" spc="280" dirty="0">
                <a:latin typeface="Lato"/>
                <a:cs typeface="Lato"/>
              </a:rPr>
              <a:t>TH</a:t>
            </a:r>
            <a:r>
              <a:rPr sz="2700" b="0" spc="10" dirty="0">
                <a:latin typeface="Lato"/>
                <a:cs typeface="Lato"/>
              </a:rPr>
              <a:t>E</a:t>
            </a:r>
            <a:r>
              <a:rPr sz="2700" b="0" dirty="0">
                <a:latin typeface="Lato"/>
                <a:cs typeface="Lato"/>
              </a:rPr>
              <a:t>		</a:t>
            </a:r>
            <a:r>
              <a:rPr sz="2700" b="0" spc="280" dirty="0">
                <a:latin typeface="Lato"/>
                <a:cs typeface="Lato"/>
              </a:rPr>
              <a:t>NUMBE</a:t>
            </a:r>
            <a:r>
              <a:rPr sz="2700" b="0" spc="10" dirty="0">
                <a:latin typeface="Lato"/>
                <a:cs typeface="Lato"/>
              </a:rPr>
              <a:t>R</a:t>
            </a:r>
            <a:r>
              <a:rPr sz="2700" b="0" dirty="0">
                <a:latin typeface="Lato"/>
                <a:cs typeface="Lato"/>
              </a:rPr>
              <a:t>	</a:t>
            </a:r>
            <a:r>
              <a:rPr sz="2700" b="0" spc="285" dirty="0">
                <a:latin typeface="Lato"/>
                <a:cs typeface="Lato"/>
              </a:rPr>
              <a:t>O</a:t>
            </a:r>
            <a:r>
              <a:rPr sz="2700" b="0" spc="10" dirty="0">
                <a:latin typeface="Lato"/>
                <a:cs typeface="Lato"/>
              </a:rPr>
              <a:t>F</a:t>
            </a:r>
            <a:r>
              <a:rPr sz="2700" b="0" dirty="0">
                <a:latin typeface="Lato"/>
                <a:cs typeface="Lato"/>
              </a:rPr>
              <a:t>		</a:t>
            </a:r>
            <a:r>
              <a:rPr sz="2700" b="0" spc="-570" dirty="0">
                <a:latin typeface="Lato"/>
                <a:cs typeface="Lato"/>
              </a:rPr>
              <a:t> </a:t>
            </a:r>
            <a:r>
              <a:rPr sz="2700" b="0" spc="280" dirty="0">
                <a:latin typeface="Lato"/>
                <a:cs typeface="Lato"/>
              </a:rPr>
              <a:t>FRAUDULEN</a:t>
            </a:r>
            <a:r>
              <a:rPr sz="2700" b="0" spc="5" dirty="0">
                <a:latin typeface="Lato"/>
                <a:cs typeface="Lato"/>
              </a:rPr>
              <a:t>T  </a:t>
            </a:r>
            <a:r>
              <a:rPr sz="2700" b="0" spc="240" dirty="0">
                <a:latin typeface="Lato"/>
                <a:cs typeface="Lato"/>
              </a:rPr>
              <a:t>DOCTORS		BECAUSE	</a:t>
            </a:r>
            <a:r>
              <a:rPr sz="2700" b="0" spc="225" dirty="0">
                <a:latin typeface="Lato"/>
                <a:cs typeface="Lato"/>
              </a:rPr>
              <a:t>THEIR		</a:t>
            </a:r>
            <a:r>
              <a:rPr sz="2700" b="0" spc="250" dirty="0">
                <a:latin typeface="Lato"/>
                <a:cs typeface="Lato"/>
              </a:rPr>
              <a:t>DIAGNOSES  </a:t>
            </a:r>
            <a:r>
              <a:rPr sz="2700" b="0" spc="145" dirty="0">
                <a:latin typeface="Lato"/>
                <a:cs typeface="Lato"/>
              </a:rPr>
              <a:t>OR	</a:t>
            </a:r>
            <a:r>
              <a:rPr sz="2700" b="0" spc="240" dirty="0">
                <a:latin typeface="Lato"/>
                <a:cs typeface="Lato"/>
              </a:rPr>
              <a:t>REPORTS	</a:t>
            </a:r>
            <a:r>
              <a:rPr sz="2700" b="0" spc="190" dirty="0">
                <a:latin typeface="Lato"/>
                <a:cs typeface="Lato"/>
              </a:rPr>
              <a:t>CAN	</a:t>
            </a:r>
            <a:r>
              <a:rPr sz="2700" b="0" spc="225" dirty="0">
                <a:latin typeface="Lato"/>
                <a:cs typeface="Lato"/>
              </a:rPr>
              <a:t>NEVER	</a:t>
            </a:r>
            <a:r>
              <a:rPr sz="2700" b="0" spc="145" dirty="0">
                <a:latin typeface="Lato"/>
                <a:cs typeface="Lato"/>
              </a:rPr>
              <a:t>BE	</a:t>
            </a:r>
            <a:r>
              <a:rPr sz="2700" b="0" spc="240" dirty="0">
                <a:latin typeface="Lato"/>
                <a:cs typeface="Lato"/>
              </a:rPr>
              <a:t>SWAPPED  </a:t>
            </a:r>
            <a:r>
              <a:rPr sz="2700" b="0" spc="215" dirty="0">
                <a:latin typeface="Lato"/>
                <a:cs typeface="Lato"/>
              </a:rPr>
              <a:t>WITH	</a:t>
            </a:r>
            <a:r>
              <a:rPr sz="2700" b="0" spc="190" dirty="0">
                <a:latin typeface="Lato"/>
                <a:cs typeface="Lato"/>
              </a:rPr>
              <a:t>THE			</a:t>
            </a:r>
            <a:r>
              <a:rPr sz="2700" b="0" spc="235" dirty="0">
                <a:latin typeface="Lato"/>
                <a:cs typeface="Lato"/>
              </a:rPr>
              <a:t>ACTUAL	</a:t>
            </a:r>
            <a:r>
              <a:rPr sz="2700" b="0" spc="225" dirty="0">
                <a:latin typeface="Lato"/>
                <a:cs typeface="Lato"/>
              </a:rPr>
              <a:t>ONES,		</a:t>
            </a:r>
            <a:r>
              <a:rPr sz="2700" b="0" spc="215" dirty="0">
                <a:latin typeface="Lato"/>
                <a:cs typeface="Lato"/>
              </a:rPr>
              <a:t>THEY	</a:t>
            </a:r>
            <a:r>
              <a:rPr sz="2700" b="0" spc="210" dirty="0">
                <a:latin typeface="Lato"/>
                <a:cs typeface="Lato"/>
              </a:rPr>
              <a:t>DON' </a:t>
            </a:r>
            <a:r>
              <a:rPr sz="2700" b="0" spc="10" dirty="0">
                <a:latin typeface="Lato"/>
                <a:cs typeface="Lato"/>
              </a:rPr>
              <a:t>T  </a:t>
            </a:r>
            <a:r>
              <a:rPr sz="2700" b="0" spc="225" dirty="0">
                <a:latin typeface="Lato"/>
                <a:cs typeface="Lato"/>
              </a:rPr>
              <a:t>EXIST		</a:t>
            </a:r>
            <a:r>
              <a:rPr sz="2700" b="0" spc="150" dirty="0">
                <a:latin typeface="Lato"/>
                <a:cs typeface="Lato"/>
              </a:rPr>
              <a:t>ON	</a:t>
            </a:r>
            <a:r>
              <a:rPr sz="2700" b="0" spc="190" dirty="0">
                <a:latin typeface="Lato"/>
                <a:cs typeface="Lato"/>
              </a:rPr>
              <a:t>THE	</a:t>
            </a:r>
            <a:r>
              <a:rPr sz="2700" b="0" spc="254" dirty="0">
                <a:latin typeface="Lato"/>
                <a:cs typeface="Lato"/>
              </a:rPr>
              <a:t>BLOCKCHAIN,		</a:t>
            </a:r>
            <a:r>
              <a:rPr sz="2700" b="0" spc="190" dirty="0">
                <a:latin typeface="Lato"/>
                <a:cs typeface="Lato"/>
              </a:rPr>
              <a:t>AND	</a:t>
            </a:r>
            <a:r>
              <a:rPr sz="2700" b="0" spc="215" dirty="0">
                <a:latin typeface="Lato"/>
                <a:cs typeface="Lato"/>
              </a:rPr>
              <a:t>THEY  </a:t>
            </a:r>
            <a:r>
              <a:rPr sz="2700" b="0" spc="190" dirty="0">
                <a:latin typeface="Lato"/>
                <a:cs typeface="Lato"/>
              </a:rPr>
              <a:t>CAN	</a:t>
            </a:r>
            <a:r>
              <a:rPr sz="2700" b="0" spc="145" dirty="0">
                <a:latin typeface="Lato"/>
                <a:cs typeface="Lato"/>
              </a:rPr>
              <a:t>BE	</a:t>
            </a:r>
            <a:r>
              <a:rPr sz="2700" b="0" spc="235" dirty="0">
                <a:latin typeface="Lato"/>
                <a:cs typeface="Lato"/>
              </a:rPr>
              <a:t>EASILY	</a:t>
            </a:r>
            <a:r>
              <a:rPr sz="2700" b="0" spc="250" dirty="0">
                <a:latin typeface="Lato"/>
                <a:cs typeface="Lato"/>
              </a:rPr>
              <a:t>IDENTIFIED	</a:t>
            </a:r>
            <a:r>
              <a:rPr sz="2700" b="0" spc="145" dirty="0">
                <a:latin typeface="Lato"/>
                <a:cs typeface="Lato"/>
              </a:rPr>
              <a:t>BY	</a:t>
            </a:r>
            <a:r>
              <a:rPr sz="2700" b="0" spc="225" dirty="0">
                <a:latin typeface="Lato"/>
                <a:cs typeface="Lato"/>
              </a:rPr>
              <a:t>USING</a:t>
            </a:r>
            <a:endParaRPr sz="2700">
              <a:latin typeface="Lato"/>
              <a:cs typeface="Lato"/>
            </a:endParaRPr>
          </a:p>
          <a:p>
            <a:pPr marL="53975">
              <a:lnSpc>
                <a:spcPct val="100000"/>
              </a:lnSpc>
              <a:spcBef>
                <a:spcPts val="509"/>
              </a:spcBef>
              <a:tabLst>
                <a:tab pos="947419" algn="l"/>
                <a:tab pos="3827779" algn="l"/>
              </a:tabLst>
            </a:pPr>
            <a:r>
              <a:rPr sz="2700" b="0" spc="190" dirty="0">
                <a:latin typeface="Lato"/>
                <a:cs typeface="Lato"/>
              </a:rPr>
              <a:t>THE	</a:t>
            </a:r>
            <a:r>
              <a:rPr sz="2700" b="0" spc="254" dirty="0">
                <a:latin typeface="Lato"/>
                <a:cs typeface="Lato"/>
              </a:rPr>
              <a:t>VERIFICATION	</a:t>
            </a:r>
            <a:r>
              <a:rPr sz="2700" b="0" spc="240" dirty="0">
                <a:latin typeface="Lato"/>
                <a:cs typeface="Lato"/>
              </a:rPr>
              <a:t>PORTAL.</a:t>
            </a:r>
            <a:endParaRPr sz="2700">
              <a:latin typeface="Lato"/>
              <a:cs typeface="La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489584" rIns="0" bIns="0" rtlCol="0">
            <a:spAutoFit/>
          </a:bodyPr>
          <a:lstStyle/>
          <a:p>
            <a:pPr marL="462280">
              <a:lnSpc>
                <a:spcPct val="100000"/>
              </a:lnSpc>
              <a:spcBef>
                <a:spcPts val="3854"/>
              </a:spcBef>
            </a:pPr>
            <a:r>
              <a:rPr spc="660" dirty="0"/>
              <a:t>Vision</a:t>
            </a:r>
          </a:p>
          <a:p>
            <a:pPr marL="12700" marR="195580">
              <a:lnSpc>
                <a:spcPct val="117300"/>
              </a:lnSpc>
              <a:spcBef>
                <a:spcPts val="910"/>
              </a:spcBef>
              <a:tabLst>
                <a:tab pos="925830" algn="l"/>
                <a:tab pos="1193800" algn="l"/>
                <a:tab pos="1316355" algn="l"/>
                <a:tab pos="2994660" algn="l"/>
                <a:tab pos="3841750" algn="l"/>
                <a:tab pos="3947795" algn="l"/>
                <a:tab pos="5354320" algn="l"/>
                <a:tab pos="5724525" algn="l"/>
              </a:tabLst>
            </a:pPr>
            <a:r>
              <a:rPr sz="2700" b="0" spc="275" dirty="0">
                <a:latin typeface="Lato"/>
                <a:cs typeface="Lato"/>
              </a:rPr>
              <a:t>WIT</a:t>
            </a:r>
            <a:r>
              <a:rPr sz="2700" b="0" spc="10" dirty="0">
                <a:latin typeface="Lato"/>
                <a:cs typeface="Lato"/>
              </a:rPr>
              <a:t>H</a:t>
            </a:r>
            <a:r>
              <a:rPr sz="2700" b="0" dirty="0">
                <a:latin typeface="Lato"/>
                <a:cs typeface="Lato"/>
              </a:rPr>
              <a:t>	</a:t>
            </a:r>
            <a:r>
              <a:rPr sz="2700" b="0" spc="280" dirty="0">
                <a:latin typeface="Lato"/>
                <a:cs typeface="Lato"/>
              </a:rPr>
              <a:t>MEDACHAIN</a:t>
            </a:r>
            <a:r>
              <a:rPr sz="2700" b="0" dirty="0">
                <a:latin typeface="Lato"/>
                <a:cs typeface="Lato"/>
              </a:rPr>
              <a:t>,	</a:t>
            </a:r>
            <a:r>
              <a:rPr sz="2700" b="0" spc="280" dirty="0">
                <a:latin typeface="Lato"/>
                <a:cs typeface="Lato"/>
              </a:rPr>
              <a:t>MEDICA</a:t>
            </a:r>
            <a:r>
              <a:rPr sz="2700" b="0" spc="5" dirty="0">
                <a:latin typeface="Lato"/>
                <a:cs typeface="Lato"/>
              </a:rPr>
              <a:t>L</a:t>
            </a:r>
            <a:r>
              <a:rPr sz="2700" b="0" dirty="0">
                <a:latin typeface="Lato"/>
                <a:cs typeface="Lato"/>
              </a:rPr>
              <a:t>	</a:t>
            </a:r>
            <a:r>
              <a:rPr sz="2700" b="0" spc="280" dirty="0">
                <a:latin typeface="Lato"/>
                <a:cs typeface="Lato"/>
              </a:rPr>
              <a:t>RECORD</a:t>
            </a:r>
            <a:r>
              <a:rPr sz="2700" b="0" spc="5" dirty="0">
                <a:latin typeface="Lato"/>
                <a:cs typeface="Lato"/>
              </a:rPr>
              <a:t>S  </a:t>
            </a:r>
            <a:r>
              <a:rPr sz="2700" b="0" spc="190" dirty="0">
                <a:latin typeface="Lato"/>
                <a:cs typeface="Lato"/>
              </a:rPr>
              <a:t>FOR	</a:t>
            </a:r>
            <a:r>
              <a:rPr sz="2700" b="0" spc="10" dirty="0">
                <a:latin typeface="Lato"/>
                <a:cs typeface="Lato"/>
              </a:rPr>
              <a:t>A		</a:t>
            </a:r>
            <a:r>
              <a:rPr sz="2700" b="0" spc="235" dirty="0">
                <a:latin typeface="Lato"/>
                <a:cs typeface="Lato"/>
              </a:rPr>
              <a:t>PERSON	</a:t>
            </a:r>
            <a:r>
              <a:rPr sz="2700" b="0" spc="190" dirty="0">
                <a:latin typeface="Lato"/>
                <a:cs typeface="Lato"/>
              </a:rPr>
              <a:t>CAN		</a:t>
            </a:r>
            <a:r>
              <a:rPr sz="2700" b="0" spc="225" dirty="0">
                <a:latin typeface="Lato"/>
                <a:cs typeface="Lato"/>
              </a:rPr>
              <a:t>NEVER	</a:t>
            </a:r>
            <a:r>
              <a:rPr sz="2700" b="0" spc="140" dirty="0">
                <a:latin typeface="Lato"/>
                <a:cs typeface="Lato"/>
              </a:rPr>
              <a:t>BE</a:t>
            </a:r>
            <a:endParaRPr sz="2700">
              <a:latin typeface="Lato"/>
              <a:cs typeface="Lato"/>
            </a:endParaRPr>
          </a:p>
          <a:p>
            <a:pPr marL="12700" marR="1184910">
              <a:lnSpc>
                <a:spcPct val="117300"/>
              </a:lnSpc>
              <a:tabLst>
                <a:tab pos="1909445" algn="l"/>
                <a:tab pos="2087880" algn="l"/>
                <a:tab pos="3256915" algn="l"/>
                <a:tab pos="3977640" algn="l"/>
                <a:tab pos="5119370" algn="l"/>
                <a:tab pos="6073140" algn="l"/>
              </a:tabLst>
            </a:pPr>
            <a:r>
              <a:rPr sz="2700" b="0" spc="275" dirty="0">
                <a:latin typeface="Lato"/>
                <a:cs typeface="Lato"/>
              </a:rPr>
              <a:t>FALSIFIE</a:t>
            </a:r>
            <a:r>
              <a:rPr sz="2700" b="0" spc="10" dirty="0">
                <a:latin typeface="Lato"/>
                <a:cs typeface="Lato"/>
              </a:rPr>
              <a:t>D</a:t>
            </a:r>
            <a:r>
              <a:rPr sz="2700" b="0" dirty="0">
                <a:latin typeface="Lato"/>
                <a:cs typeface="Lato"/>
              </a:rPr>
              <a:t>	</a:t>
            </a:r>
            <a:r>
              <a:rPr sz="2700" b="0" spc="275" dirty="0">
                <a:latin typeface="Lato"/>
                <a:cs typeface="Lato"/>
              </a:rPr>
              <a:t>BECAUS</a:t>
            </a:r>
            <a:r>
              <a:rPr sz="2700" b="0" spc="5" dirty="0">
                <a:latin typeface="Lato"/>
                <a:cs typeface="Lato"/>
              </a:rPr>
              <a:t>E</a:t>
            </a:r>
            <a:r>
              <a:rPr sz="2700" b="0" dirty="0">
                <a:latin typeface="Lato"/>
                <a:cs typeface="Lato"/>
              </a:rPr>
              <a:t>	</a:t>
            </a:r>
            <a:r>
              <a:rPr sz="2700" b="0" spc="275" dirty="0">
                <a:latin typeface="Lato"/>
                <a:cs typeface="Lato"/>
              </a:rPr>
              <a:t>THE</a:t>
            </a:r>
            <a:r>
              <a:rPr sz="2700" b="0" spc="5" dirty="0">
                <a:latin typeface="Lato"/>
                <a:cs typeface="Lato"/>
              </a:rPr>
              <a:t>Y</a:t>
            </a:r>
            <a:r>
              <a:rPr sz="2700" b="0" dirty="0">
                <a:latin typeface="Lato"/>
                <a:cs typeface="Lato"/>
              </a:rPr>
              <a:t>	</a:t>
            </a:r>
            <a:r>
              <a:rPr sz="2700" b="0" spc="280" dirty="0">
                <a:latin typeface="Lato"/>
                <a:cs typeface="Lato"/>
              </a:rPr>
              <a:t>CA</a:t>
            </a:r>
            <a:r>
              <a:rPr sz="2700" b="0" spc="10" dirty="0">
                <a:latin typeface="Lato"/>
                <a:cs typeface="Lato"/>
              </a:rPr>
              <a:t>N</a:t>
            </a:r>
            <a:r>
              <a:rPr sz="2700" b="0" dirty="0">
                <a:latin typeface="Lato"/>
                <a:cs typeface="Lato"/>
              </a:rPr>
              <a:t>	</a:t>
            </a:r>
            <a:r>
              <a:rPr sz="2700" b="0" spc="275" dirty="0">
                <a:latin typeface="Lato"/>
                <a:cs typeface="Lato"/>
              </a:rPr>
              <a:t>B</a:t>
            </a:r>
            <a:r>
              <a:rPr sz="2700" b="0" spc="5" dirty="0">
                <a:latin typeface="Lato"/>
                <a:cs typeface="Lato"/>
              </a:rPr>
              <a:t>E  </a:t>
            </a:r>
            <a:r>
              <a:rPr sz="2700" b="0" spc="240" dirty="0">
                <a:latin typeface="Lato"/>
                <a:cs typeface="Lato"/>
              </a:rPr>
              <a:t>VERIFIED	</a:t>
            </a:r>
            <a:r>
              <a:rPr sz="2700" b="0" spc="225" dirty="0">
                <a:latin typeface="Lato"/>
                <a:cs typeface="Lato"/>
              </a:rPr>
              <a:t>USING	</a:t>
            </a:r>
            <a:r>
              <a:rPr sz="2700" b="0" spc="254" dirty="0">
                <a:latin typeface="Lato"/>
                <a:cs typeface="Lato"/>
              </a:rPr>
              <a:t>TRANSACTION</a:t>
            </a:r>
            <a:endParaRPr sz="27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1963420" algn="l"/>
                <a:tab pos="2647315" algn="l"/>
                <a:tab pos="3539490" algn="l"/>
                <a:tab pos="6416675" algn="l"/>
              </a:tabLst>
            </a:pPr>
            <a:r>
              <a:rPr sz="2700" b="0" spc="240" dirty="0">
                <a:latin typeface="Lato"/>
                <a:cs typeface="Lato"/>
              </a:rPr>
              <a:t>RECORDS	</a:t>
            </a:r>
            <a:r>
              <a:rPr sz="2700" b="0" spc="145" dirty="0">
                <a:latin typeface="Lato"/>
                <a:cs typeface="Lato"/>
              </a:rPr>
              <a:t>OR	</a:t>
            </a:r>
            <a:r>
              <a:rPr sz="2700" b="0" spc="185" dirty="0">
                <a:latin typeface="Lato"/>
                <a:cs typeface="Lato"/>
              </a:rPr>
              <a:t>THE	</a:t>
            </a:r>
            <a:r>
              <a:rPr sz="2700" b="0" spc="254" dirty="0">
                <a:latin typeface="Lato"/>
                <a:cs typeface="Lato"/>
              </a:rPr>
              <a:t>VERIFICATION	</a:t>
            </a:r>
            <a:r>
              <a:rPr sz="2700" b="0" spc="210" dirty="0">
                <a:latin typeface="Lato"/>
                <a:cs typeface="Lato"/>
              </a:rPr>
              <a:t>SITE</a:t>
            </a:r>
            <a:endParaRPr sz="2700">
              <a:latin typeface="Lato"/>
              <a:cs typeface="Lato"/>
            </a:endParaRPr>
          </a:p>
          <a:p>
            <a:pPr marL="12700" marR="5080">
              <a:lnSpc>
                <a:spcPct val="117300"/>
              </a:lnSpc>
              <a:tabLst>
                <a:tab pos="403225" algn="l"/>
                <a:tab pos="1380490" algn="l"/>
                <a:tab pos="2117090" algn="l"/>
                <a:tab pos="2426335" algn="l"/>
                <a:tab pos="4402455" algn="l"/>
                <a:tab pos="4652010" algn="l"/>
                <a:tab pos="5597525" algn="l"/>
                <a:tab pos="5786120" algn="l"/>
                <a:tab pos="6209665" algn="l"/>
                <a:tab pos="7214234" algn="l"/>
              </a:tabLst>
            </a:pPr>
            <a:r>
              <a:rPr sz="2700" b="0" spc="275" dirty="0">
                <a:latin typeface="Lato"/>
                <a:cs typeface="Lato"/>
              </a:rPr>
              <a:t>SUPPLIED</a:t>
            </a:r>
            <a:r>
              <a:rPr sz="2700" b="0" dirty="0">
                <a:latin typeface="Lato"/>
                <a:cs typeface="Lato"/>
              </a:rPr>
              <a:t>.	</a:t>
            </a:r>
            <a:r>
              <a:rPr sz="2700" b="0" spc="280" dirty="0">
                <a:latin typeface="Lato"/>
                <a:cs typeface="Lato"/>
              </a:rPr>
              <a:t>MEDACHAI</a:t>
            </a:r>
            <a:r>
              <a:rPr sz="2700" b="0" spc="10" dirty="0">
                <a:latin typeface="Lato"/>
                <a:cs typeface="Lato"/>
              </a:rPr>
              <a:t>N</a:t>
            </a:r>
            <a:r>
              <a:rPr sz="2700" b="0" dirty="0">
                <a:latin typeface="Lato"/>
                <a:cs typeface="Lato"/>
              </a:rPr>
              <a:t>	</a:t>
            </a:r>
            <a:r>
              <a:rPr sz="2700" b="0" spc="275" dirty="0">
                <a:latin typeface="Lato"/>
                <a:cs typeface="Lato"/>
              </a:rPr>
              <a:t>ALS</a:t>
            </a:r>
            <a:r>
              <a:rPr sz="2700" b="0" spc="10" dirty="0">
                <a:latin typeface="Lato"/>
                <a:cs typeface="Lato"/>
              </a:rPr>
              <a:t>O</a:t>
            </a:r>
            <a:r>
              <a:rPr sz="2700" b="0" dirty="0">
                <a:latin typeface="Lato"/>
                <a:cs typeface="Lato"/>
              </a:rPr>
              <a:t>	</a:t>
            </a:r>
            <a:r>
              <a:rPr sz="2700" b="0" spc="280" dirty="0">
                <a:latin typeface="Lato"/>
                <a:cs typeface="Lato"/>
              </a:rPr>
              <a:t>OPEN</a:t>
            </a:r>
            <a:r>
              <a:rPr sz="2700" b="0" spc="5" dirty="0">
                <a:latin typeface="Lato"/>
                <a:cs typeface="Lato"/>
              </a:rPr>
              <a:t>S</a:t>
            </a:r>
            <a:r>
              <a:rPr sz="2700" b="0" dirty="0">
                <a:latin typeface="Lato"/>
                <a:cs typeface="Lato"/>
              </a:rPr>
              <a:t>	</a:t>
            </a:r>
            <a:r>
              <a:rPr sz="2700" b="0" spc="280" dirty="0">
                <a:latin typeface="Lato"/>
                <a:cs typeface="Lato"/>
              </a:rPr>
              <a:t>U</a:t>
            </a:r>
            <a:r>
              <a:rPr sz="2700" b="0" spc="5" dirty="0">
                <a:latin typeface="Lato"/>
                <a:cs typeface="Lato"/>
              </a:rPr>
              <a:t>P  </a:t>
            </a:r>
            <a:r>
              <a:rPr sz="2700" b="0" spc="10" dirty="0">
                <a:latin typeface="Lato"/>
                <a:cs typeface="Lato"/>
              </a:rPr>
              <a:t>A	</a:t>
            </a:r>
            <a:r>
              <a:rPr sz="2700" b="0" spc="190" dirty="0">
                <a:latin typeface="Lato"/>
                <a:cs typeface="Lato"/>
              </a:rPr>
              <a:t>FEW	NEW	</a:t>
            </a:r>
            <a:r>
              <a:rPr sz="2700" b="0" spc="245" dirty="0">
                <a:latin typeface="Lato"/>
                <a:cs typeface="Lato"/>
              </a:rPr>
              <a:t>SECTORS,	</a:t>
            </a:r>
            <a:r>
              <a:rPr sz="2700" b="0" spc="210" dirty="0">
                <a:latin typeface="Lato"/>
                <a:cs typeface="Lato"/>
              </a:rPr>
              <a:t>SUCH	</a:t>
            </a:r>
            <a:r>
              <a:rPr sz="2700" b="0" spc="140" dirty="0">
                <a:latin typeface="Lato"/>
                <a:cs typeface="Lato"/>
              </a:rPr>
              <a:t>AS	</a:t>
            </a:r>
            <a:r>
              <a:rPr sz="2700" b="0" spc="10" dirty="0">
                <a:latin typeface="Lato"/>
                <a:cs typeface="Lato"/>
              </a:rPr>
              <a:t>A</a:t>
            </a:r>
            <a:endParaRPr sz="2700">
              <a:latin typeface="Lato"/>
              <a:cs typeface="Lato"/>
            </a:endParaRPr>
          </a:p>
          <a:p>
            <a:pPr marL="12700" marR="1101090">
              <a:lnSpc>
                <a:spcPct val="117300"/>
              </a:lnSpc>
              <a:tabLst>
                <a:tab pos="1517015" algn="l"/>
                <a:tab pos="2726055" algn="l"/>
                <a:tab pos="3160395" algn="l"/>
                <a:tab pos="3338829" algn="l"/>
                <a:tab pos="4073525" algn="l"/>
                <a:tab pos="4887595" algn="l"/>
                <a:tab pos="5381625" algn="l"/>
              </a:tabLst>
            </a:pPr>
            <a:r>
              <a:rPr sz="2700" b="0" spc="275" dirty="0">
                <a:latin typeface="Lato"/>
                <a:cs typeface="Lato"/>
              </a:rPr>
              <a:t>SINGL</a:t>
            </a:r>
            <a:r>
              <a:rPr sz="2700" b="0" spc="5" dirty="0">
                <a:latin typeface="Lato"/>
                <a:cs typeface="Lato"/>
              </a:rPr>
              <a:t>E</a:t>
            </a:r>
            <a:r>
              <a:rPr sz="2700" b="0" dirty="0">
                <a:latin typeface="Lato"/>
                <a:cs typeface="Lato"/>
              </a:rPr>
              <a:t>	</a:t>
            </a:r>
            <a:r>
              <a:rPr sz="2700" b="0" spc="280" dirty="0">
                <a:latin typeface="Lato"/>
                <a:cs typeface="Lato"/>
              </a:rPr>
              <a:t>PORTA</a:t>
            </a:r>
            <a:r>
              <a:rPr sz="2700" b="0" spc="5" dirty="0">
                <a:latin typeface="Lato"/>
                <a:cs typeface="Lato"/>
              </a:rPr>
              <a:t>L</a:t>
            </a:r>
            <a:r>
              <a:rPr sz="2700" b="0" dirty="0">
                <a:latin typeface="Lato"/>
                <a:cs typeface="Lato"/>
              </a:rPr>
              <a:t>	</a:t>
            </a:r>
            <a:r>
              <a:rPr sz="2700" b="0" spc="280" dirty="0">
                <a:latin typeface="Lato"/>
                <a:cs typeface="Lato"/>
              </a:rPr>
              <a:t>FO</a:t>
            </a:r>
            <a:r>
              <a:rPr sz="2700" b="0" spc="5" dirty="0">
                <a:latin typeface="Lato"/>
                <a:cs typeface="Lato"/>
              </a:rPr>
              <a:t>R</a:t>
            </a:r>
            <a:r>
              <a:rPr sz="2700" b="0" dirty="0">
                <a:latin typeface="Lato"/>
                <a:cs typeface="Lato"/>
              </a:rPr>
              <a:t>	</a:t>
            </a:r>
            <a:r>
              <a:rPr sz="2700" b="0" spc="275" dirty="0">
                <a:latin typeface="Lato"/>
                <a:cs typeface="Lato"/>
              </a:rPr>
              <a:t>AL</a:t>
            </a:r>
            <a:r>
              <a:rPr sz="2700" b="0" spc="5" dirty="0">
                <a:latin typeface="Lato"/>
                <a:cs typeface="Lato"/>
              </a:rPr>
              <a:t>L</a:t>
            </a:r>
            <a:r>
              <a:rPr sz="2700" b="0" dirty="0">
                <a:latin typeface="Lato"/>
                <a:cs typeface="Lato"/>
              </a:rPr>
              <a:t>	</a:t>
            </a:r>
            <a:r>
              <a:rPr sz="2700" b="0" spc="280" dirty="0">
                <a:latin typeface="Lato"/>
                <a:cs typeface="Lato"/>
              </a:rPr>
              <a:t>MEDICA</a:t>
            </a:r>
            <a:r>
              <a:rPr sz="2700" b="0" spc="5" dirty="0">
                <a:latin typeface="Lato"/>
                <a:cs typeface="Lato"/>
              </a:rPr>
              <a:t>L  </a:t>
            </a:r>
            <a:r>
              <a:rPr sz="2700" b="0" spc="229" dirty="0">
                <a:latin typeface="Lato"/>
                <a:cs typeface="Lato"/>
              </a:rPr>
              <a:t>NEEDS,	</a:t>
            </a:r>
            <a:r>
              <a:rPr sz="2700" b="0" spc="210" dirty="0">
                <a:latin typeface="Lato"/>
                <a:cs typeface="Lato"/>
              </a:rPr>
              <a:t>SUCH	</a:t>
            </a:r>
            <a:r>
              <a:rPr sz="2700" b="0" spc="140" dirty="0">
                <a:latin typeface="Lato"/>
                <a:cs typeface="Lato"/>
              </a:rPr>
              <a:t>AS	</a:t>
            </a:r>
            <a:r>
              <a:rPr sz="2700" b="0" spc="245" dirty="0">
                <a:latin typeface="Lato"/>
                <a:cs typeface="Lato"/>
              </a:rPr>
              <a:t>HOSPITAL	</a:t>
            </a:r>
            <a:r>
              <a:rPr sz="2700" b="0" spc="190" dirty="0">
                <a:latin typeface="Lato"/>
                <a:cs typeface="Lato"/>
              </a:rPr>
              <a:t>AND</a:t>
            </a:r>
            <a:endParaRPr sz="2700">
              <a:latin typeface="Lato"/>
              <a:cs typeface="Lato"/>
            </a:endParaRPr>
          </a:p>
          <a:p>
            <a:pPr marL="12700" marR="34290">
              <a:lnSpc>
                <a:spcPct val="117300"/>
              </a:lnSpc>
              <a:tabLst>
                <a:tab pos="1806575" algn="l"/>
                <a:tab pos="3735070" algn="l"/>
                <a:tab pos="4295775" algn="l"/>
                <a:tab pos="4808855" algn="l"/>
                <a:tab pos="5281295" algn="l"/>
                <a:tab pos="5935980" algn="l"/>
                <a:tab pos="6851650" algn="l"/>
              </a:tabLst>
            </a:pPr>
            <a:r>
              <a:rPr sz="2700" b="0" spc="280" dirty="0">
                <a:latin typeface="Lato"/>
                <a:cs typeface="Lato"/>
              </a:rPr>
              <a:t>DOCTO</a:t>
            </a:r>
            <a:r>
              <a:rPr sz="2700" b="0" spc="5" dirty="0">
                <a:latin typeface="Lato"/>
                <a:cs typeface="Lato"/>
              </a:rPr>
              <a:t>R</a:t>
            </a:r>
            <a:r>
              <a:rPr sz="2700" b="0" dirty="0">
                <a:latin typeface="Lato"/>
                <a:cs typeface="Lato"/>
              </a:rPr>
              <a:t>	</a:t>
            </a:r>
            <a:r>
              <a:rPr sz="2700" b="0" spc="275" dirty="0">
                <a:latin typeface="Lato"/>
                <a:cs typeface="Lato"/>
              </a:rPr>
              <a:t>RATINGS</a:t>
            </a:r>
            <a:r>
              <a:rPr sz="2700" b="0" dirty="0">
                <a:latin typeface="Lato"/>
                <a:cs typeface="Lato"/>
              </a:rPr>
              <a:t>,	</a:t>
            </a:r>
            <a:r>
              <a:rPr sz="2700" b="0" spc="275" dirty="0">
                <a:latin typeface="Lato"/>
                <a:cs typeface="Lato"/>
              </a:rPr>
              <a:t>BES</a:t>
            </a:r>
            <a:r>
              <a:rPr sz="2700" b="0" spc="5" dirty="0">
                <a:latin typeface="Lato"/>
                <a:cs typeface="Lato"/>
              </a:rPr>
              <a:t>T</a:t>
            </a:r>
            <a:r>
              <a:rPr sz="2700" b="0" dirty="0">
                <a:latin typeface="Lato"/>
                <a:cs typeface="Lato"/>
              </a:rPr>
              <a:t>	</a:t>
            </a:r>
            <a:r>
              <a:rPr sz="2700" b="0" spc="275" dirty="0">
                <a:latin typeface="Lato"/>
                <a:cs typeface="Lato"/>
              </a:rPr>
              <a:t>HOSPITA</a:t>
            </a:r>
            <a:r>
              <a:rPr sz="2700" b="0" spc="5" dirty="0">
                <a:latin typeface="Lato"/>
                <a:cs typeface="Lato"/>
              </a:rPr>
              <a:t>L</a:t>
            </a:r>
            <a:r>
              <a:rPr sz="2700" b="0" dirty="0">
                <a:latin typeface="Lato"/>
                <a:cs typeface="Lato"/>
              </a:rPr>
              <a:t>	</a:t>
            </a:r>
            <a:r>
              <a:rPr sz="2700" b="0" spc="280" dirty="0">
                <a:latin typeface="Lato"/>
                <a:cs typeface="Lato"/>
              </a:rPr>
              <a:t>AN</a:t>
            </a:r>
            <a:r>
              <a:rPr sz="2700" b="0" spc="5" dirty="0">
                <a:latin typeface="Lato"/>
                <a:cs typeface="Lato"/>
              </a:rPr>
              <a:t>D  </a:t>
            </a:r>
            <a:r>
              <a:rPr sz="2700" b="0" spc="235" dirty="0">
                <a:latin typeface="Lato"/>
                <a:cs typeface="Lato"/>
              </a:rPr>
              <a:t>DOCTOR	</a:t>
            </a:r>
            <a:r>
              <a:rPr sz="2700" b="0" spc="250" dirty="0">
                <a:latin typeface="Lato"/>
                <a:cs typeface="Lato"/>
              </a:rPr>
              <a:t>LOCATIONS,	</a:t>
            </a:r>
            <a:r>
              <a:rPr sz="2700" b="0" spc="190" dirty="0">
                <a:latin typeface="Lato"/>
                <a:cs typeface="Lato"/>
              </a:rPr>
              <a:t>AND	</a:t>
            </a:r>
            <a:r>
              <a:rPr sz="2700" b="0" spc="145" dirty="0">
                <a:latin typeface="Lato"/>
                <a:cs typeface="Lato"/>
              </a:rPr>
              <a:t>SO	</a:t>
            </a:r>
            <a:r>
              <a:rPr sz="2700" b="0" spc="185" dirty="0">
                <a:latin typeface="Lato"/>
                <a:cs typeface="Lato"/>
              </a:rPr>
              <a:t>ON.</a:t>
            </a:r>
            <a:endParaRPr sz="27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70419" y="7915579"/>
            <a:ext cx="123825" cy="123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72044" y="7636179"/>
            <a:ext cx="4010025" cy="16256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1470025" algn="l"/>
              </a:tabLst>
            </a:pPr>
            <a:r>
              <a:rPr sz="3000" spc="225" dirty="0">
                <a:latin typeface="Lato"/>
                <a:cs typeface="Lato"/>
              </a:rPr>
              <a:t>HOME	PAGE</a:t>
            </a:r>
            <a:endParaRPr sz="3000">
              <a:latin typeface="Lato"/>
              <a:cs typeface="Lato"/>
            </a:endParaRPr>
          </a:p>
          <a:p>
            <a:pPr marL="12700" marR="5080">
              <a:lnSpc>
                <a:spcPts val="4200"/>
              </a:lnSpc>
              <a:spcBef>
                <a:spcPts val="240"/>
              </a:spcBef>
              <a:tabLst>
                <a:tab pos="2329815" algn="l"/>
                <a:tab pos="2355215" algn="l"/>
              </a:tabLst>
            </a:pPr>
            <a:r>
              <a:rPr sz="3000" spc="300" dirty="0">
                <a:latin typeface="Lato"/>
                <a:cs typeface="Lato"/>
              </a:rPr>
              <a:t>DOCTOR</a:t>
            </a:r>
            <a:r>
              <a:rPr sz="3000" dirty="0">
                <a:latin typeface="Lato"/>
                <a:cs typeface="Lato"/>
              </a:rPr>
              <a:t>'</a:t>
            </a:r>
            <a:r>
              <a:rPr sz="3000" spc="-470" dirty="0">
                <a:latin typeface="Lato"/>
                <a:cs typeface="Lato"/>
              </a:rPr>
              <a:t> </a:t>
            </a:r>
            <a:r>
              <a:rPr sz="3000" dirty="0">
                <a:latin typeface="Lato"/>
                <a:cs typeface="Lato"/>
              </a:rPr>
              <a:t>S		</a:t>
            </a:r>
            <a:r>
              <a:rPr sz="3000" spc="300" dirty="0">
                <a:latin typeface="Lato"/>
                <a:cs typeface="Lato"/>
              </a:rPr>
              <a:t>PORTA</a:t>
            </a:r>
            <a:r>
              <a:rPr sz="3000" dirty="0">
                <a:latin typeface="Lato"/>
                <a:cs typeface="Lato"/>
              </a:rPr>
              <a:t>L  </a:t>
            </a:r>
            <a:r>
              <a:rPr sz="3000" spc="260" dirty="0">
                <a:latin typeface="Lato"/>
                <a:cs typeface="Lato"/>
              </a:rPr>
              <a:t>PATIENT'</a:t>
            </a:r>
            <a:r>
              <a:rPr sz="3000" spc="-470" dirty="0">
                <a:latin typeface="Lato"/>
                <a:cs typeface="Lato"/>
              </a:rPr>
              <a:t> </a:t>
            </a:r>
            <a:r>
              <a:rPr sz="3000" dirty="0">
                <a:latin typeface="Lato"/>
                <a:cs typeface="Lato"/>
              </a:rPr>
              <a:t>S	</a:t>
            </a:r>
            <a:r>
              <a:rPr sz="3000" spc="250" dirty="0">
                <a:latin typeface="Lato"/>
                <a:cs typeface="Lato"/>
              </a:rPr>
              <a:t>PORTAL</a:t>
            </a:r>
            <a:endParaRPr sz="30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70419" y="8448979"/>
            <a:ext cx="123825" cy="123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0419" y="8982379"/>
            <a:ext cx="123825" cy="123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84" y="2"/>
            <a:ext cx="18288000" cy="6353175"/>
            <a:chOff x="184" y="2"/>
            <a:chExt cx="18288000" cy="6353175"/>
          </a:xfrm>
        </p:grpSpPr>
        <p:sp>
          <p:nvSpPr>
            <p:cNvPr id="7" name="object 7"/>
            <p:cNvSpPr/>
            <p:nvPr/>
          </p:nvSpPr>
          <p:spPr>
            <a:xfrm>
              <a:off x="184" y="2"/>
              <a:ext cx="18288000" cy="6353175"/>
            </a:xfrm>
            <a:custGeom>
              <a:avLst/>
              <a:gdLst/>
              <a:ahLst/>
              <a:cxnLst/>
              <a:rect l="l" t="t" r="r" b="b"/>
              <a:pathLst>
                <a:path w="18288000" h="6353175">
                  <a:moveTo>
                    <a:pt x="18287684" y="6353172"/>
                  </a:moveTo>
                  <a:lnTo>
                    <a:pt x="0" y="6353172"/>
                  </a:lnTo>
                  <a:lnTo>
                    <a:pt x="0" y="0"/>
                  </a:lnTo>
                  <a:lnTo>
                    <a:pt x="18287684" y="0"/>
                  </a:lnTo>
                  <a:lnTo>
                    <a:pt x="18287684" y="6353172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10753" y="471607"/>
              <a:ext cx="12306299" cy="54101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9143946" y="7429075"/>
            <a:ext cx="28575" cy="2210435"/>
            <a:chOff x="9143946" y="7429075"/>
            <a:chExt cx="28575" cy="2210435"/>
          </a:xfrm>
        </p:grpSpPr>
        <p:sp>
          <p:nvSpPr>
            <p:cNvPr id="10" name="object 10"/>
            <p:cNvSpPr/>
            <p:nvPr/>
          </p:nvSpPr>
          <p:spPr>
            <a:xfrm>
              <a:off x="9158234" y="7429075"/>
              <a:ext cx="0" cy="2210435"/>
            </a:xfrm>
            <a:custGeom>
              <a:avLst/>
              <a:gdLst/>
              <a:ahLst/>
              <a:cxnLst/>
              <a:rect l="l" t="t" r="r" b="b"/>
              <a:pathLst>
                <a:path h="2210434">
                  <a:moveTo>
                    <a:pt x="0" y="2209919"/>
                  </a:moveTo>
                  <a:lnTo>
                    <a:pt x="0" y="0"/>
                  </a:lnTo>
                </a:path>
              </a:pathLst>
            </a:custGeom>
            <a:ln w="9528">
              <a:solidFill>
                <a:srgbClr val="2A4A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58234" y="8121910"/>
              <a:ext cx="0" cy="829310"/>
            </a:xfrm>
            <a:custGeom>
              <a:avLst/>
              <a:gdLst/>
              <a:ahLst/>
              <a:cxnLst/>
              <a:rect l="l" t="t" r="r" b="b"/>
              <a:pathLst>
                <a:path h="829309">
                  <a:moveTo>
                    <a:pt x="0" y="828754"/>
                  </a:moveTo>
                  <a:lnTo>
                    <a:pt x="0" y="0"/>
                  </a:lnTo>
                </a:path>
              </a:pathLst>
            </a:custGeom>
            <a:ln w="28452">
              <a:solidFill>
                <a:srgbClr val="2A4A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1998314" y="7953679"/>
            <a:ext cx="123825" cy="123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299939" y="7674279"/>
            <a:ext cx="3340100" cy="1625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9375">
              <a:lnSpc>
                <a:spcPct val="116700"/>
              </a:lnSpc>
              <a:spcBef>
                <a:spcPts val="95"/>
              </a:spcBef>
              <a:tabLst>
                <a:tab pos="1610360" algn="l"/>
                <a:tab pos="1652905" algn="l"/>
              </a:tabLst>
            </a:pPr>
            <a:r>
              <a:rPr sz="3000" spc="300" dirty="0">
                <a:latin typeface="Lato"/>
                <a:cs typeface="Lato"/>
              </a:rPr>
              <a:t>AGEN</a:t>
            </a:r>
            <a:r>
              <a:rPr sz="3000" dirty="0">
                <a:latin typeface="Lato"/>
                <a:cs typeface="Lato"/>
              </a:rPr>
              <a:t>T	</a:t>
            </a:r>
            <a:r>
              <a:rPr sz="3000" spc="300" dirty="0">
                <a:latin typeface="Lato"/>
                <a:cs typeface="Lato"/>
              </a:rPr>
              <a:t>PORTA</a:t>
            </a:r>
            <a:r>
              <a:rPr sz="3000" dirty="0">
                <a:latin typeface="Lato"/>
                <a:cs typeface="Lato"/>
              </a:rPr>
              <a:t>L  </a:t>
            </a:r>
            <a:r>
              <a:rPr sz="3000" spc="240" dirty="0">
                <a:latin typeface="Lato"/>
                <a:cs typeface="Lato"/>
              </a:rPr>
              <a:t>ABOUT		</a:t>
            </a:r>
            <a:r>
              <a:rPr sz="3000" spc="150" dirty="0">
                <a:latin typeface="Lato"/>
                <a:cs typeface="Lato"/>
              </a:rPr>
              <a:t>US</a:t>
            </a:r>
            <a:endParaRPr sz="30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227580" algn="l"/>
              </a:tabLst>
            </a:pPr>
            <a:r>
              <a:rPr sz="3000" spc="300" dirty="0">
                <a:latin typeface="Lato"/>
                <a:cs typeface="Lato"/>
              </a:rPr>
              <a:t>CONTAC</a:t>
            </a:r>
            <a:r>
              <a:rPr sz="3000" dirty="0">
                <a:latin typeface="Lato"/>
                <a:cs typeface="Lato"/>
              </a:rPr>
              <a:t>T	</a:t>
            </a:r>
            <a:r>
              <a:rPr sz="3000" spc="300" dirty="0">
                <a:latin typeface="Lato"/>
                <a:cs typeface="Lato"/>
              </a:rPr>
              <a:t>PAG</a:t>
            </a:r>
            <a:r>
              <a:rPr sz="3000" dirty="0">
                <a:latin typeface="Lato"/>
                <a:cs typeface="Lato"/>
              </a:rPr>
              <a:t>E</a:t>
            </a:r>
            <a:endParaRPr sz="3000">
              <a:latin typeface="Lato"/>
              <a:cs typeface="La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998314" y="8487079"/>
            <a:ext cx="123825" cy="123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998314" y="9020479"/>
            <a:ext cx="123825" cy="123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914052" y="1981548"/>
            <a:ext cx="3978275" cy="17399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706755" marR="5080" indent="-694690">
              <a:lnSpc>
                <a:spcPts val="6300"/>
              </a:lnSpc>
              <a:spcBef>
                <a:spcPts val="1060"/>
              </a:spcBef>
            </a:pPr>
            <a:r>
              <a:rPr sz="6000" spc="484" dirty="0">
                <a:solidFill>
                  <a:srgbClr val="FFFFFF"/>
                </a:solidFill>
              </a:rPr>
              <a:t>C</a:t>
            </a:r>
            <a:r>
              <a:rPr sz="6000" spc="360" dirty="0">
                <a:solidFill>
                  <a:srgbClr val="FFFFFF"/>
                </a:solidFill>
              </a:rPr>
              <a:t>O</a:t>
            </a:r>
            <a:r>
              <a:rPr sz="6000" spc="640" dirty="0">
                <a:solidFill>
                  <a:srgbClr val="FFFFFF"/>
                </a:solidFill>
              </a:rPr>
              <a:t>N</a:t>
            </a:r>
            <a:r>
              <a:rPr sz="6000" spc="330" dirty="0">
                <a:solidFill>
                  <a:srgbClr val="FFFFFF"/>
                </a:solidFill>
              </a:rPr>
              <a:t>T</a:t>
            </a:r>
            <a:r>
              <a:rPr sz="6000" spc="-370" dirty="0">
                <a:solidFill>
                  <a:srgbClr val="FFFFFF"/>
                </a:solidFill>
              </a:rPr>
              <a:t>E</a:t>
            </a:r>
            <a:r>
              <a:rPr sz="6000" spc="640" dirty="0">
                <a:solidFill>
                  <a:srgbClr val="FFFFFF"/>
                </a:solidFill>
              </a:rPr>
              <a:t>N</a:t>
            </a:r>
            <a:r>
              <a:rPr sz="6000" spc="15" dirty="0">
                <a:solidFill>
                  <a:srgbClr val="FFFFFF"/>
                </a:solidFill>
              </a:rPr>
              <a:t>T  </a:t>
            </a:r>
            <a:r>
              <a:rPr sz="6000" spc="365" dirty="0">
                <a:solidFill>
                  <a:srgbClr val="FFFFFF"/>
                </a:solidFill>
              </a:rPr>
              <a:t>INDEX</a:t>
            </a:r>
            <a:endParaRPr sz="6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6289" y="3219819"/>
            <a:ext cx="7352665" cy="2823210"/>
          </a:xfrm>
          <a:prstGeom prst="rect">
            <a:avLst/>
          </a:prstGeom>
        </p:spPr>
        <p:txBody>
          <a:bodyPr vert="horz" wrap="square" lIns="0" tIns="440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65"/>
              </a:spcBef>
            </a:pPr>
            <a:r>
              <a:rPr sz="8000" b="1" spc="385" dirty="0">
                <a:solidFill>
                  <a:srgbClr val="2A4A9D"/>
                </a:solidFill>
                <a:latin typeface="Arial"/>
                <a:cs typeface="Arial"/>
              </a:rPr>
              <a:t>BLOCKCHAIN</a:t>
            </a:r>
            <a:endParaRPr sz="8000">
              <a:latin typeface="Arial"/>
              <a:cs typeface="Arial"/>
            </a:endParaRPr>
          </a:p>
          <a:p>
            <a:pPr marL="518795" marR="511175" algn="ctr">
              <a:lnSpc>
                <a:spcPct val="116700"/>
              </a:lnSpc>
              <a:spcBef>
                <a:spcPts val="660"/>
              </a:spcBef>
              <a:tabLst>
                <a:tab pos="3339465" algn="l"/>
                <a:tab pos="4029075" algn="l"/>
              </a:tabLst>
            </a:pPr>
            <a:r>
              <a:rPr sz="3000" i="1" spc="270" dirty="0">
                <a:latin typeface="Lato"/>
                <a:cs typeface="Lato"/>
              </a:rPr>
              <a:t>IMPORTANCE	</a:t>
            </a:r>
            <a:r>
              <a:rPr sz="3000" i="1" spc="150" dirty="0">
                <a:latin typeface="Lato"/>
                <a:cs typeface="Lato"/>
              </a:rPr>
              <a:t>OF	</a:t>
            </a:r>
            <a:r>
              <a:rPr sz="3000" i="1" spc="250" dirty="0">
                <a:latin typeface="Lato"/>
                <a:cs typeface="Lato"/>
              </a:rPr>
              <a:t>BLOCK-</a:t>
            </a:r>
            <a:r>
              <a:rPr sz="3000" i="1" spc="-505" dirty="0">
                <a:latin typeface="Lato"/>
                <a:cs typeface="Lato"/>
              </a:rPr>
              <a:t> </a:t>
            </a:r>
            <a:r>
              <a:rPr sz="3000" i="1" spc="240" dirty="0">
                <a:latin typeface="Lato"/>
                <a:cs typeface="Lato"/>
              </a:rPr>
              <a:t>CHAIN </a:t>
            </a:r>
            <a:r>
              <a:rPr sz="3000" i="1" dirty="0">
                <a:latin typeface="Lato"/>
                <a:cs typeface="Lato"/>
              </a:rPr>
              <a:t> </a:t>
            </a:r>
            <a:r>
              <a:rPr sz="3000" i="1" spc="270" dirty="0">
                <a:latin typeface="Lato"/>
                <a:cs typeface="Lato"/>
              </a:rPr>
              <a:t>TECHNOLOGY</a:t>
            </a:r>
            <a:endParaRPr sz="3000">
              <a:latin typeface="Lato"/>
              <a:cs typeface="La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129326" y="40"/>
            <a:ext cx="8159115" cy="10287000"/>
            <a:chOff x="10129326" y="40"/>
            <a:chExt cx="8159115" cy="10287000"/>
          </a:xfrm>
        </p:grpSpPr>
        <p:sp>
          <p:nvSpPr>
            <p:cNvPr id="4" name="object 4"/>
            <p:cNvSpPr/>
            <p:nvPr/>
          </p:nvSpPr>
          <p:spPr>
            <a:xfrm>
              <a:off x="10129326" y="40"/>
              <a:ext cx="8159115" cy="10287000"/>
            </a:xfrm>
            <a:custGeom>
              <a:avLst/>
              <a:gdLst/>
              <a:ahLst/>
              <a:cxnLst/>
              <a:rect l="l" t="t" r="r" b="b"/>
              <a:pathLst>
                <a:path w="8159115" h="10287000">
                  <a:moveTo>
                    <a:pt x="0" y="0"/>
                  </a:moveTo>
                  <a:lnTo>
                    <a:pt x="8158672" y="0"/>
                  </a:lnTo>
                  <a:lnTo>
                    <a:pt x="8158672" y="10286904"/>
                  </a:lnTo>
                  <a:lnTo>
                    <a:pt x="0" y="10286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51248" y="2875955"/>
              <a:ext cx="4114800" cy="4102100"/>
            </a:xfrm>
            <a:custGeom>
              <a:avLst/>
              <a:gdLst/>
              <a:ahLst/>
              <a:cxnLst/>
              <a:rect l="l" t="t" r="r" b="b"/>
              <a:pathLst>
                <a:path w="4114800" h="4102100">
                  <a:moveTo>
                    <a:pt x="1399120" y="1054099"/>
                  </a:moveTo>
                  <a:lnTo>
                    <a:pt x="1097280" y="1054099"/>
                  </a:lnTo>
                  <a:lnTo>
                    <a:pt x="1508760" y="838199"/>
                  </a:lnTo>
                  <a:lnTo>
                    <a:pt x="1508760" y="330199"/>
                  </a:lnTo>
                  <a:lnTo>
                    <a:pt x="1528876" y="292099"/>
                  </a:lnTo>
                  <a:lnTo>
                    <a:pt x="2023377" y="0"/>
                  </a:lnTo>
                  <a:lnTo>
                    <a:pt x="2091422" y="0"/>
                  </a:lnTo>
                  <a:lnTo>
                    <a:pt x="2331452" y="139699"/>
                  </a:lnTo>
                  <a:lnTo>
                    <a:pt x="2057400" y="139699"/>
                  </a:lnTo>
                  <a:lnTo>
                    <a:pt x="1715569" y="330199"/>
                  </a:lnTo>
                  <a:lnTo>
                    <a:pt x="1929213" y="457199"/>
                  </a:lnTo>
                  <a:lnTo>
                    <a:pt x="1645920" y="457199"/>
                  </a:lnTo>
                  <a:lnTo>
                    <a:pt x="1645920" y="850899"/>
                  </a:lnTo>
                  <a:lnTo>
                    <a:pt x="1851660" y="965199"/>
                  </a:lnTo>
                  <a:lnTo>
                    <a:pt x="1575193" y="965199"/>
                  </a:lnTo>
                  <a:lnTo>
                    <a:pt x="1399120" y="1054099"/>
                  </a:lnTo>
                  <a:close/>
                </a:path>
                <a:path w="4114800" h="4102100">
                  <a:moveTo>
                    <a:pt x="2331720" y="533399"/>
                  </a:moveTo>
                  <a:lnTo>
                    <a:pt x="2057400" y="533399"/>
                  </a:lnTo>
                  <a:lnTo>
                    <a:pt x="2399230" y="330199"/>
                  </a:lnTo>
                  <a:lnTo>
                    <a:pt x="2057400" y="139699"/>
                  </a:lnTo>
                  <a:lnTo>
                    <a:pt x="2331452" y="139699"/>
                  </a:lnTo>
                  <a:lnTo>
                    <a:pt x="2571482" y="279399"/>
                  </a:lnTo>
                  <a:lnTo>
                    <a:pt x="2585923" y="292099"/>
                  </a:lnTo>
                  <a:lnTo>
                    <a:pt x="2596797" y="304799"/>
                  </a:lnTo>
                  <a:lnTo>
                    <a:pt x="2603654" y="317499"/>
                  </a:lnTo>
                  <a:lnTo>
                    <a:pt x="2606040" y="330199"/>
                  </a:lnTo>
                  <a:lnTo>
                    <a:pt x="2606040" y="457199"/>
                  </a:lnTo>
                  <a:lnTo>
                    <a:pt x="2468880" y="457199"/>
                  </a:lnTo>
                  <a:lnTo>
                    <a:pt x="2331720" y="533399"/>
                  </a:lnTo>
                  <a:close/>
                </a:path>
                <a:path w="4114800" h="4102100">
                  <a:moveTo>
                    <a:pt x="2125980" y="1041399"/>
                  </a:moveTo>
                  <a:lnTo>
                    <a:pt x="1988820" y="1041399"/>
                  </a:lnTo>
                  <a:lnTo>
                    <a:pt x="1988820" y="647699"/>
                  </a:lnTo>
                  <a:lnTo>
                    <a:pt x="1645920" y="457199"/>
                  </a:lnTo>
                  <a:lnTo>
                    <a:pt x="1929213" y="457199"/>
                  </a:lnTo>
                  <a:lnTo>
                    <a:pt x="2057400" y="533399"/>
                  </a:lnTo>
                  <a:lnTo>
                    <a:pt x="2331720" y="533399"/>
                  </a:lnTo>
                  <a:lnTo>
                    <a:pt x="2125980" y="647699"/>
                  </a:lnTo>
                  <a:lnTo>
                    <a:pt x="2125980" y="1041399"/>
                  </a:lnTo>
                  <a:close/>
                </a:path>
                <a:path w="4114800" h="4102100">
                  <a:moveTo>
                    <a:pt x="2401726" y="1041399"/>
                  </a:moveTo>
                  <a:lnTo>
                    <a:pt x="2125980" y="1041399"/>
                  </a:lnTo>
                  <a:lnTo>
                    <a:pt x="2468880" y="850899"/>
                  </a:lnTo>
                  <a:lnTo>
                    <a:pt x="2468880" y="457199"/>
                  </a:lnTo>
                  <a:lnTo>
                    <a:pt x="2606040" y="457199"/>
                  </a:lnTo>
                  <a:lnTo>
                    <a:pt x="2606040" y="838199"/>
                  </a:lnTo>
                  <a:lnTo>
                    <a:pt x="2848087" y="965199"/>
                  </a:lnTo>
                  <a:lnTo>
                    <a:pt x="2539599" y="965199"/>
                  </a:lnTo>
                  <a:lnTo>
                    <a:pt x="2401726" y="1041399"/>
                  </a:lnTo>
                  <a:close/>
                </a:path>
                <a:path w="4114800" h="4102100">
                  <a:moveTo>
                    <a:pt x="582662" y="3555999"/>
                  </a:moveTo>
                  <a:lnTo>
                    <a:pt x="514618" y="3555999"/>
                  </a:lnTo>
                  <a:lnTo>
                    <a:pt x="34558" y="3276599"/>
                  </a:lnTo>
                  <a:lnTo>
                    <a:pt x="20117" y="3263899"/>
                  </a:lnTo>
                  <a:lnTo>
                    <a:pt x="9242" y="3251199"/>
                  </a:lnTo>
                  <a:lnTo>
                    <a:pt x="2385" y="3238499"/>
                  </a:lnTo>
                  <a:lnTo>
                    <a:pt x="0" y="3213099"/>
                  </a:lnTo>
                  <a:lnTo>
                    <a:pt x="0" y="2666999"/>
                  </a:lnTo>
                  <a:lnTo>
                    <a:pt x="9242" y="2628899"/>
                  </a:lnTo>
                  <a:lnTo>
                    <a:pt x="480060" y="2349499"/>
                  </a:lnTo>
                  <a:lnTo>
                    <a:pt x="480060" y="1752599"/>
                  </a:lnTo>
                  <a:lnTo>
                    <a:pt x="34558" y="1498599"/>
                  </a:lnTo>
                  <a:lnTo>
                    <a:pt x="2385" y="1447799"/>
                  </a:lnTo>
                  <a:lnTo>
                    <a:pt x="0" y="1435099"/>
                  </a:lnTo>
                  <a:lnTo>
                    <a:pt x="0" y="888999"/>
                  </a:lnTo>
                  <a:lnTo>
                    <a:pt x="9242" y="850899"/>
                  </a:lnTo>
                  <a:lnTo>
                    <a:pt x="514618" y="546099"/>
                  </a:lnTo>
                  <a:lnTo>
                    <a:pt x="582662" y="546099"/>
                  </a:lnTo>
                  <a:lnTo>
                    <a:pt x="822692" y="685799"/>
                  </a:lnTo>
                  <a:lnTo>
                    <a:pt x="548640" y="685799"/>
                  </a:lnTo>
                  <a:lnTo>
                    <a:pt x="206811" y="888999"/>
                  </a:lnTo>
                  <a:lnTo>
                    <a:pt x="411908" y="1003299"/>
                  </a:lnTo>
                  <a:lnTo>
                    <a:pt x="137160" y="1003299"/>
                  </a:lnTo>
                  <a:lnTo>
                    <a:pt x="137160" y="1396999"/>
                  </a:lnTo>
                  <a:lnTo>
                    <a:pt x="480060" y="1587499"/>
                  </a:lnTo>
                  <a:lnTo>
                    <a:pt x="906796" y="1587499"/>
                  </a:lnTo>
                  <a:lnTo>
                    <a:pt x="617220" y="1752599"/>
                  </a:lnTo>
                  <a:lnTo>
                    <a:pt x="617220" y="2349499"/>
                  </a:lnTo>
                  <a:lnTo>
                    <a:pt x="839971" y="2476499"/>
                  </a:lnTo>
                  <a:lnTo>
                    <a:pt x="548640" y="2476499"/>
                  </a:lnTo>
                  <a:lnTo>
                    <a:pt x="206811" y="2666999"/>
                  </a:lnTo>
                  <a:lnTo>
                    <a:pt x="411908" y="2781299"/>
                  </a:lnTo>
                  <a:lnTo>
                    <a:pt x="137160" y="2781299"/>
                  </a:lnTo>
                  <a:lnTo>
                    <a:pt x="137160" y="3174999"/>
                  </a:lnTo>
                  <a:lnTo>
                    <a:pt x="480060" y="3378199"/>
                  </a:lnTo>
                  <a:lnTo>
                    <a:pt x="893765" y="3378199"/>
                  </a:lnTo>
                  <a:lnTo>
                    <a:pt x="582662" y="3555999"/>
                  </a:lnTo>
                  <a:close/>
                </a:path>
                <a:path w="4114800" h="4102100">
                  <a:moveTo>
                    <a:pt x="3154680" y="1054099"/>
                  </a:moveTo>
                  <a:lnTo>
                    <a:pt x="3017520" y="1054099"/>
                  </a:lnTo>
                  <a:lnTo>
                    <a:pt x="3017520" y="888999"/>
                  </a:lnTo>
                  <a:lnTo>
                    <a:pt x="3026762" y="850899"/>
                  </a:lnTo>
                  <a:lnTo>
                    <a:pt x="3532137" y="546099"/>
                  </a:lnTo>
                  <a:lnTo>
                    <a:pt x="3600182" y="546099"/>
                  </a:lnTo>
                  <a:lnTo>
                    <a:pt x="3840212" y="685799"/>
                  </a:lnTo>
                  <a:lnTo>
                    <a:pt x="3566160" y="685799"/>
                  </a:lnTo>
                  <a:lnTo>
                    <a:pt x="3224329" y="888999"/>
                  </a:lnTo>
                  <a:lnTo>
                    <a:pt x="3429427" y="1003299"/>
                  </a:lnTo>
                  <a:lnTo>
                    <a:pt x="3154680" y="1003299"/>
                  </a:lnTo>
                  <a:lnTo>
                    <a:pt x="3154680" y="1054099"/>
                  </a:lnTo>
                  <a:close/>
                </a:path>
                <a:path w="4114800" h="4102100">
                  <a:moveTo>
                    <a:pt x="822960" y="1079499"/>
                  </a:moveTo>
                  <a:lnTo>
                    <a:pt x="548640" y="1079499"/>
                  </a:lnTo>
                  <a:lnTo>
                    <a:pt x="890470" y="888999"/>
                  </a:lnTo>
                  <a:lnTo>
                    <a:pt x="548640" y="685799"/>
                  </a:lnTo>
                  <a:lnTo>
                    <a:pt x="822692" y="685799"/>
                  </a:lnTo>
                  <a:lnTo>
                    <a:pt x="1062722" y="825499"/>
                  </a:lnTo>
                  <a:lnTo>
                    <a:pt x="1077163" y="838199"/>
                  </a:lnTo>
                  <a:lnTo>
                    <a:pt x="1088037" y="850899"/>
                  </a:lnTo>
                  <a:lnTo>
                    <a:pt x="1094894" y="863599"/>
                  </a:lnTo>
                  <a:lnTo>
                    <a:pt x="1097280" y="888999"/>
                  </a:lnTo>
                  <a:lnTo>
                    <a:pt x="1097280" y="1003299"/>
                  </a:lnTo>
                  <a:lnTo>
                    <a:pt x="960120" y="1003299"/>
                  </a:lnTo>
                  <a:lnTo>
                    <a:pt x="822960" y="1079499"/>
                  </a:lnTo>
                  <a:close/>
                </a:path>
                <a:path w="4114800" h="4102100">
                  <a:moveTo>
                    <a:pt x="3840480" y="1079499"/>
                  </a:moveTo>
                  <a:lnTo>
                    <a:pt x="3566160" y="1079499"/>
                  </a:lnTo>
                  <a:lnTo>
                    <a:pt x="3907990" y="888999"/>
                  </a:lnTo>
                  <a:lnTo>
                    <a:pt x="3566160" y="685799"/>
                  </a:lnTo>
                  <a:lnTo>
                    <a:pt x="3840212" y="685799"/>
                  </a:lnTo>
                  <a:lnTo>
                    <a:pt x="4080242" y="825499"/>
                  </a:lnTo>
                  <a:lnTo>
                    <a:pt x="4094683" y="838199"/>
                  </a:lnTo>
                  <a:lnTo>
                    <a:pt x="4105557" y="850899"/>
                  </a:lnTo>
                  <a:lnTo>
                    <a:pt x="4112414" y="863599"/>
                  </a:lnTo>
                  <a:lnTo>
                    <a:pt x="4114800" y="888999"/>
                  </a:lnTo>
                  <a:lnTo>
                    <a:pt x="4114800" y="1003299"/>
                  </a:lnTo>
                  <a:lnTo>
                    <a:pt x="3977640" y="1003299"/>
                  </a:lnTo>
                  <a:lnTo>
                    <a:pt x="3840480" y="1079499"/>
                  </a:lnTo>
                  <a:close/>
                </a:path>
                <a:path w="4114800" h="4102100">
                  <a:moveTo>
                    <a:pt x="1645920" y="3441699"/>
                  </a:moveTo>
                  <a:lnTo>
                    <a:pt x="1508760" y="3441699"/>
                  </a:lnTo>
                  <a:lnTo>
                    <a:pt x="1508760" y="3213099"/>
                  </a:lnTo>
                  <a:lnTo>
                    <a:pt x="1511145" y="3200399"/>
                  </a:lnTo>
                  <a:lnTo>
                    <a:pt x="1518002" y="3187699"/>
                  </a:lnTo>
                  <a:lnTo>
                    <a:pt x="1528876" y="3162299"/>
                  </a:lnTo>
                  <a:lnTo>
                    <a:pt x="1543317" y="3162299"/>
                  </a:lnTo>
                  <a:lnTo>
                    <a:pt x="1988820" y="2908299"/>
                  </a:lnTo>
                  <a:lnTo>
                    <a:pt x="1988820" y="2641599"/>
                  </a:lnTo>
                  <a:lnTo>
                    <a:pt x="1543317" y="2387599"/>
                  </a:lnTo>
                  <a:lnTo>
                    <a:pt x="1528876" y="2374899"/>
                  </a:lnTo>
                  <a:lnTo>
                    <a:pt x="1518002" y="2362199"/>
                  </a:lnTo>
                  <a:lnTo>
                    <a:pt x="1511145" y="2349499"/>
                  </a:lnTo>
                  <a:lnTo>
                    <a:pt x="1508760" y="2324099"/>
                  </a:lnTo>
                  <a:lnTo>
                    <a:pt x="1508760" y="1777999"/>
                  </a:lnTo>
                  <a:lnTo>
                    <a:pt x="1518002" y="1739899"/>
                  </a:lnTo>
                  <a:lnTo>
                    <a:pt x="1988820" y="1460499"/>
                  </a:lnTo>
                  <a:lnTo>
                    <a:pt x="1988820" y="1193799"/>
                  </a:lnTo>
                  <a:lnTo>
                    <a:pt x="1575193" y="965199"/>
                  </a:lnTo>
                  <a:lnTo>
                    <a:pt x="1851660" y="965199"/>
                  </a:lnTo>
                  <a:lnTo>
                    <a:pt x="1988820" y="1041399"/>
                  </a:lnTo>
                  <a:lnTo>
                    <a:pt x="2401726" y="1041399"/>
                  </a:lnTo>
                  <a:lnTo>
                    <a:pt x="2125980" y="1193799"/>
                  </a:lnTo>
                  <a:lnTo>
                    <a:pt x="2125980" y="1460499"/>
                  </a:lnTo>
                  <a:lnTo>
                    <a:pt x="2348731" y="1587499"/>
                  </a:lnTo>
                  <a:lnTo>
                    <a:pt x="2057400" y="1587499"/>
                  </a:lnTo>
                  <a:lnTo>
                    <a:pt x="1715569" y="1777999"/>
                  </a:lnTo>
                  <a:lnTo>
                    <a:pt x="1920667" y="1892299"/>
                  </a:lnTo>
                  <a:lnTo>
                    <a:pt x="1645920" y="1892299"/>
                  </a:lnTo>
                  <a:lnTo>
                    <a:pt x="1645920" y="2285999"/>
                  </a:lnTo>
                  <a:lnTo>
                    <a:pt x="1988820" y="2476499"/>
                  </a:lnTo>
                  <a:lnTo>
                    <a:pt x="2415556" y="2476499"/>
                  </a:lnTo>
                  <a:lnTo>
                    <a:pt x="2125980" y="2641599"/>
                  </a:lnTo>
                  <a:lnTo>
                    <a:pt x="2125980" y="2908299"/>
                  </a:lnTo>
                  <a:lnTo>
                    <a:pt x="2326456" y="3022599"/>
                  </a:lnTo>
                  <a:lnTo>
                    <a:pt x="2057400" y="3022599"/>
                  </a:lnTo>
                  <a:lnTo>
                    <a:pt x="1715569" y="3213099"/>
                  </a:lnTo>
                  <a:lnTo>
                    <a:pt x="1929213" y="3340099"/>
                  </a:lnTo>
                  <a:lnTo>
                    <a:pt x="1645920" y="3340099"/>
                  </a:lnTo>
                  <a:lnTo>
                    <a:pt x="1645920" y="3441699"/>
                  </a:lnTo>
                  <a:close/>
                </a:path>
                <a:path w="4114800" h="4102100">
                  <a:moveTo>
                    <a:pt x="2857343" y="3441699"/>
                  </a:moveTo>
                  <a:lnTo>
                    <a:pt x="2606040" y="3441699"/>
                  </a:lnTo>
                  <a:lnTo>
                    <a:pt x="3017520" y="3174999"/>
                  </a:lnTo>
                  <a:lnTo>
                    <a:pt x="3017520" y="2666999"/>
                  </a:lnTo>
                  <a:lnTo>
                    <a:pt x="3026762" y="2628899"/>
                  </a:lnTo>
                  <a:lnTo>
                    <a:pt x="3497580" y="2349499"/>
                  </a:lnTo>
                  <a:lnTo>
                    <a:pt x="3497580" y="1752599"/>
                  </a:lnTo>
                  <a:lnTo>
                    <a:pt x="3052077" y="1498599"/>
                  </a:lnTo>
                  <a:lnTo>
                    <a:pt x="3019905" y="1447799"/>
                  </a:lnTo>
                  <a:lnTo>
                    <a:pt x="3017520" y="1435099"/>
                  </a:lnTo>
                  <a:lnTo>
                    <a:pt x="3017520" y="1206499"/>
                  </a:lnTo>
                  <a:lnTo>
                    <a:pt x="2539599" y="965199"/>
                  </a:lnTo>
                  <a:lnTo>
                    <a:pt x="2848087" y="965199"/>
                  </a:lnTo>
                  <a:lnTo>
                    <a:pt x="3017520" y="1054099"/>
                  </a:lnTo>
                  <a:lnTo>
                    <a:pt x="3154680" y="1054099"/>
                  </a:lnTo>
                  <a:lnTo>
                    <a:pt x="3154680" y="1396999"/>
                  </a:lnTo>
                  <a:lnTo>
                    <a:pt x="3497580" y="1587499"/>
                  </a:lnTo>
                  <a:lnTo>
                    <a:pt x="3924316" y="1587499"/>
                  </a:lnTo>
                  <a:lnTo>
                    <a:pt x="3634740" y="1752599"/>
                  </a:lnTo>
                  <a:lnTo>
                    <a:pt x="3634740" y="2349499"/>
                  </a:lnTo>
                  <a:lnTo>
                    <a:pt x="3857491" y="2476499"/>
                  </a:lnTo>
                  <a:lnTo>
                    <a:pt x="3566160" y="2476499"/>
                  </a:lnTo>
                  <a:lnTo>
                    <a:pt x="3224329" y="2666999"/>
                  </a:lnTo>
                  <a:lnTo>
                    <a:pt x="3429427" y="2781299"/>
                  </a:lnTo>
                  <a:lnTo>
                    <a:pt x="3154680" y="2781299"/>
                  </a:lnTo>
                  <a:lnTo>
                    <a:pt x="3154680" y="3174999"/>
                  </a:lnTo>
                  <a:lnTo>
                    <a:pt x="3368992" y="3301999"/>
                  </a:lnTo>
                  <a:lnTo>
                    <a:pt x="3087704" y="3301999"/>
                  </a:lnTo>
                  <a:lnTo>
                    <a:pt x="2857343" y="3441699"/>
                  </a:lnTo>
                  <a:close/>
                </a:path>
                <a:path w="4114800" h="4102100">
                  <a:moveTo>
                    <a:pt x="617220" y="1587499"/>
                  </a:moveTo>
                  <a:lnTo>
                    <a:pt x="480060" y="1587499"/>
                  </a:lnTo>
                  <a:lnTo>
                    <a:pt x="480060" y="1193799"/>
                  </a:lnTo>
                  <a:lnTo>
                    <a:pt x="137160" y="1003299"/>
                  </a:lnTo>
                  <a:lnTo>
                    <a:pt x="411908" y="1003299"/>
                  </a:lnTo>
                  <a:lnTo>
                    <a:pt x="548640" y="1079499"/>
                  </a:lnTo>
                  <a:lnTo>
                    <a:pt x="822960" y="1079499"/>
                  </a:lnTo>
                  <a:lnTo>
                    <a:pt x="617220" y="1193799"/>
                  </a:lnTo>
                  <a:lnTo>
                    <a:pt x="617220" y="1587499"/>
                  </a:lnTo>
                  <a:close/>
                </a:path>
                <a:path w="4114800" h="4102100">
                  <a:moveTo>
                    <a:pt x="906796" y="1587499"/>
                  </a:moveTo>
                  <a:lnTo>
                    <a:pt x="617220" y="1587499"/>
                  </a:lnTo>
                  <a:lnTo>
                    <a:pt x="960120" y="1396999"/>
                  </a:lnTo>
                  <a:lnTo>
                    <a:pt x="960120" y="1003299"/>
                  </a:lnTo>
                  <a:lnTo>
                    <a:pt x="1097280" y="1003299"/>
                  </a:lnTo>
                  <a:lnTo>
                    <a:pt x="1097280" y="1054099"/>
                  </a:lnTo>
                  <a:lnTo>
                    <a:pt x="1399120" y="1054099"/>
                  </a:lnTo>
                  <a:lnTo>
                    <a:pt x="1097280" y="1206499"/>
                  </a:lnTo>
                  <a:lnTo>
                    <a:pt x="1097280" y="1435099"/>
                  </a:lnTo>
                  <a:lnTo>
                    <a:pt x="1094894" y="1447799"/>
                  </a:lnTo>
                  <a:lnTo>
                    <a:pt x="1088037" y="1473199"/>
                  </a:lnTo>
                  <a:lnTo>
                    <a:pt x="1077163" y="1485899"/>
                  </a:lnTo>
                  <a:lnTo>
                    <a:pt x="1062722" y="1498599"/>
                  </a:lnTo>
                  <a:lnTo>
                    <a:pt x="906796" y="1587499"/>
                  </a:lnTo>
                  <a:close/>
                </a:path>
                <a:path w="4114800" h="4102100">
                  <a:moveTo>
                    <a:pt x="3634740" y="1587499"/>
                  </a:moveTo>
                  <a:lnTo>
                    <a:pt x="3497580" y="1587499"/>
                  </a:lnTo>
                  <a:lnTo>
                    <a:pt x="3497580" y="1193799"/>
                  </a:lnTo>
                  <a:lnTo>
                    <a:pt x="3154680" y="1003299"/>
                  </a:lnTo>
                  <a:lnTo>
                    <a:pt x="3429427" y="1003299"/>
                  </a:lnTo>
                  <a:lnTo>
                    <a:pt x="3566160" y="1079499"/>
                  </a:lnTo>
                  <a:lnTo>
                    <a:pt x="3840480" y="1079499"/>
                  </a:lnTo>
                  <a:lnTo>
                    <a:pt x="3634740" y="1193799"/>
                  </a:lnTo>
                  <a:lnTo>
                    <a:pt x="3634740" y="1587499"/>
                  </a:lnTo>
                  <a:close/>
                </a:path>
                <a:path w="4114800" h="4102100">
                  <a:moveTo>
                    <a:pt x="3924316" y="1587499"/>
                  </a:moveTo>
                  <a:lnTo>
                    <a:pt x="3634740" y="1587499"/>
                  </a:lnTo>
                  <a:lnTo>
                    <a:pt x="3977640" y="1396999"/>
                  </a:lnTo>
                  <a:lnTo>
                    <a:pt x="3977640" y="1003299"/>
                  </a:lnTo>
                  <a:lnTo>
                    <a:pt x="4114800" y="1003299"/>
                  </a:lnTo>
                  <a:lnTo>
                    <a:pt x="4114800" y="1435099"/>
                  </a:lnTo>
                  <a:lnTo>
                    <a:pt x="4112414" y="1447799"/>
                  </a:lnTo>
                  <a:lnTo>
                    <a:pt x="4105557" y="1473199"/>
                  </a:lnTo>
                  <a:lnTo>
                    <a:pt x="4094683" y="1485899"/>
                  </a:lnTo>
                  <a:lnTo>
                    <a:pt x="4080242" y="1498599"/>
                  </a:lnTo>
                  <a:lnTo>
                    <a:pt x="3924316" y="1587499"/>
                  </a:lnTo>
                  <a:close/>
                </a:path>
                <a:path w="4114800" h="4102100">
                  <a:moveTo>
                    <a:pt x="2340292" y="1968499"/>
                  </a:moveTo>
                  <a:lnTo>
                    <a:pt x="2057400" y="1968499"/>
                  </a:lnTo>
                  <a:lnTo>
                    <a:pt x="2399230" y="1777999"/>
                  </a:lnTo>
                  <a:lnTo>
                    <a:pt x="2057400" y="1587499"/>
                  </a:lnTo>
                  <a:lnTo>
                    <a:pt x="2348731" y="1587499"/>
                  </a:lnTo>
                  <a:lnTo>
                    <a:pt x="2571482" y="1714499"/>
                  </a:lnTo>
                  <a:lnTo>
                    <a:pt x="2585923" y="1727199"/>
                  </a:lnTo>
                  <a:lnTo>
                    <a:pt x="2596797" y="1739899"/>
                  </a:lnTo>
                  <a:lnTo>
                    <a:pt x="2603654" y="1752599"/>
                  </a:lnTo>
                  <a:lnTo>
                    <a:pt x="2606040" y="1777999"/>
                  </a:lnTo>
                  <a:lnTo>
                    <a:pt x="2606040" y="1892299"/>
                  </a:lnTo>
                  <a:lnTo>
                    <a:pt x="2468880" y="1892299"/>
                  </a:lnTo>
                  <a:lnTo>
                    <a:pt x="2340292" y="1968499"/>
                  </a:lnTo>
                  <a:close/>
                </a:path>
                <a:path w="4114800" h="4102100">
                  <a:moveTo>
                    <a:pt x="2125980" y="2476499"/>
                  </a:moveTo>
                  <a:lnTo>
                    <a:pt x="1988820" y="2476499"/>
                  </a:lnTo>
                  <a:lnTo>
                    <a:pt x="1988820" y="2095499"/>
                  </a:lnTo>
                  <a:lnTo>
                    <a:pt x="1645920" y="1892299"/>
                  </a:lnTo>
                  <a:lnTo>
                    <a:pt x="1920667" y="1892299"/>
                  </a:lnTo>
                  <a:lnTo>
                    <a:pt x="2057400" y="1968499"/>
                  </a:lnTo>
                  <a:lnTo>
                    <a:pt x="2340292" y="1968499"/>
                  </a:lnTo>
                  <a:lnTo>
                    <a:pt x="2125980" y="2095499"/>
                  </a:lnTo>
                  <a:lnTo>
                    <a:pt x="2125980" y="2476499"/>
                  </a:lnTo>
                  <a:close/>
                </a:path>
                <a:path w="4114800" h="4102100">
                  <a:moveTo>
                    <a:pt x="2415556" y="2476499"/>
                  </a:moveTo>
                  <a:lnTo>
                    <a:pt x="2125980" y="2476499"/>
                  </a:lnTo>
                  <a:lnTo>
                    <a:pt x="2468880" y="2285999"/>
                  </a:lnTo>
                  <a:lnTo>
                    <a:pt x="2468880" y="1892299"/>
                  </a:lnTo>
                  <a:lnTo>
                    <a:pt x="2606040" y="1892299"/>
                  </a:lnTo>
                  <a:lnTo>
                    <a:pt x="2606040" y="2324099"/>
                  </a:lnTo>
                  <a:lnTo>
                    <a:pt x="2603654" y="2349499"/>
                  </a:lnTo>
                  <a:lnTo>
                    <a:pt x="2596797" y="2362199"/>
                  </a:lnTo>
                  <a:lnTo>
                    <a:pt x="2585923" y="2374899"/>
                  </a:lnTo>
                  <a:lnTo>
                    <a:pt x="2571482" y="2387599"/>
                  </a:lnTo>
                  <a:lnTo>
                    <a:pt x="2415556" y="2476499"/>
                  </a:lnTo>
                  <a:close/>
                </a:path>
                <a:path w="4114800" h="4102100">
                  <a:moveTo>
                    <a:pt x="831532" y="2857499"/>
                  </a:moveTo>
                  <a:lnTo>
                    <a:pt x="548640" y="2857499"/>
                  </a:lnTo>
                  <a:lnTo>
                    <a:pt x="890470" y="2666999"/>
                  </a:lnTo>
                  <a:lnTo>
                    <a:pt x="548640" y="2476499"/>
                  </a:lnTo>
                  <a:lnTo>
                    <a:pt x="839971" y="2476499"/>
                  </a:lnTo>
                  <a:lnTo>
                    <a:pt x="1062722" y="2603499"/>
                  </a:lnTo>
                  <a:lnTo>
                    <a:pt x="1077163" y="2616199"/>
                  </a:lnTo>
                  <a:lnTo>
                    <a:pt x="1088037" y="2628899"/>
                  </a:lnTo>
                  <a:lnTo>
                    <a:pt x="1094894" y="2654299"/>
                  </a:lnTo>
                  <a:lnTo>
                    <a:pt x="1097280" y="2666999"/>
                  </a:lnTo>
                  <a:lnTo>
                    <a:pt x="1097280" y="2781299"/>
                  </a:lnTo>
                  <a:lnTo>
                    <a:pt x="960120" y="2781299"/>
                  </a:lnTo>
                  <a:lnTo>
                    <a:pt x="831532" y="2857499"/>
                  </a:lnTo>
                  <a:close/>
                </a:path>
                <a:path w="4114800" h="4102100">
                  <a:moveTo>
                    <a:pt x="3849052" y="2857499"/>
                  </a:moveTo>
                  <a:lnTo>
                    <a:pt x="3566160" y="2857499"/>
                  </a:lnTo>
                  <a:lnTo>
                    <a:pt x="3907990" y="2666999"/>
                  </a:lnTo>
                  <a:lnTo>
                    <a:pt x="3566160" y="2476499"/>
                  </a:lnTo>
                  <a:lnTo>
                    <a:pt x="3857491" y="2476499"/>
                  </a:lnTo>
                  <a:lnTo>
                    <a:pt x="4080242" y="2603499"/>
                  </a:lnTo>
                  <a:lnTo>
                    <a:pt x="4094683" y="2616199"/>
                  </a:lnTo>
                  <a:lnTo>
                    <a:pt x="4105557" y="2628899"/>
                  </a:lnTo>
                  <a:lnTo>
                    <a:pt x="4112414" y="2654299"/>
                  </a:lnTo>
                  <a:lnTo>
                    <a:pt x="4114800" y="2666999"/>
                  </a:lnTo>
                  <a:lnTo>
                    <a:pt x="4114800" y="2781299"/>
                  </a:lnTo>
                  <a:lnTo>
                    <a:pt x="3977640" y="2781299"/>
                  </a:lnTo>
                  <a:lnTo>
                    <a:pt x="3849052" y="2857499"/>
                  </a:lnTo>
                  <a:close/>
                </a:path>
                <a:path w="4114800" h="4102100">
                  <a:moveTo>
                    <a:pt x="617220" y="3378199"/>
                  </a:moveTo>
                  <a:lnTo>
                    <a:pt x="480060" y="3378199"/>
                  </a:lnTo>
                  <a:lnTo>
                    <a:pt x="480060" y="2984499"/>
                  </a:lnTo>
                  <a:lnTo>
                    <a:pt x="137160" y="2781299"/>
                  </a:lnTo>
                  <a:lnTo>
                    <a:pt x="411908" y="2781299"/>
                  </a:lnTo>
                  <a:lnTo>
                    <a:pt x="548640" y="2857499"/>
                  </a:lnTo>
                  <a:lnTo>
                    <a:pt x="831532" y="2857499"/>
                  </a:lnTo>
                  <a:lnTo>
                    <a:pt x="617220" y="2984499"/>
                  </a:lnTo>
                  <a:lnTo>
                    <a:pt x="617220" y="3378199"/>
                  </a:lnTo>
                  <a:close/>
                </a:path>
                <a:path w="4114800" h="4102100">
                  <a:moveTo>
                    <a:pt x="893765" y="3378199"/>
                  </a:moveTo>
                  <a:lnTo>
                    <a:pt x="617220" y="3378199"/>
                  </a:lnTo>
                  <a:lnTo>
                    <a:pt x="960120" y="3174999"/>
                  </a:lnTo>
                  <a:lnTo>
                    <a:pt x="960120" y="2781299"/>
                  </a:lnTo>
                  <a:lnTo>
                    <a:pt x="1097280" y="2781299"/>
                  </a:lnTo>
                  <a:lnTo>
                    <a:pt x="1097280" y="3174999"/>
                  </a:lnTo>
                  <a:lnTo>
                    <a:pt x="1293222" y="3301999"/>
                  </a:lnTo>
                  <a:lnTo>
                    <a:pt x="1027095" y="3301999"/>
                  </a:lnTo>
                  <a:lnTo>
                    <a:pt x="893765" y="3378199"/>
                  </a:lnTo>
                  <a:close/>
                </a:path>
                <a:path w="4114800" h="4102100">
                  <a:moveTo>
                    <a:pt x="3634740" y="3378199"/>
                  </a:moveTo>
                  <a:lnTo>
                    <a:pt x="3497580" y="3378199"/>
                  </a:lnTo>
                  <a:lnTo>
                    <a:pt x="3497580" y="2984499"/>
                  </a:lnTo>
                  <a:lnTo>
                    <a:pt x="3154680" y="2781299"/>
                  </a:lnTo>
                  <a:lnTo>
                    <a:pt x="3429427" y="2781299"/>
                  </a:lnTo>
                  <a:lnTo>
                    <a:pt x="3566160" y="2857499"/>
                  </a:lnTo>
                  <a:lnTo>
                    <a:pt x="3849052" y="2857499"/>
                  </a:lnTo>
                  <a:lnTo>
                    <a:pt x="3634740" y="2984499"/>
                  </a:lnTo>
                  <a:lnTo>
                    <a:pt x="3634740" y="3378199"/>
                  </a:lnTo>
                  <a:close/>
                </a:path>
                <a:path w="4114800" h="4102100">
                  <a:moveTo>
                    <a:pt x="3905675" y="3378199"/>
                  </a:moveTo>
                  <a:lnTo>
                    <a:pt x="3634740" y="3378199"/>
                  </a:lnTo>
                  <a:lnTo>
                    <a:pt x="3977640" y="3174999"/>
                  </a:lnTo>
                  <a:lnTo>
                    <a:pt x="3977640" y="2781299"/>
                  </a:lnTo>
                  <a:lnTo>
                    <a:pt x="4114800" y="2781299"/>
                  </a:lnTo>
                  <a:lnTo>
                    <a:pt x="4114800" y="3213099"/>
                  </a:lnTo>
                  <a:lnTo>
                    <a:pt x="4112414" y="3238499"/>
                  </a:lnTo>
                  <a:lnTo>
                    <a:pt x="4105557" y="3251199"/>
                  </a:lnTo>
                  <a:lnTo>
                    <a:pt x="4094683" y="3263899"/>
                  </a:lnTo>
                  <a:lnTo>
                    <a:pt x="4080242" y="3276599"/>
                  </a:lnTo>
                  <a:lnTo>
                    <a:pt x="3905675" y="3378199"/>
                  </a:lnTo>
                  <a:close/>
                </a:path>
                <a:path w="4114800" h="4102100">
                  <a:moveTo>
                    <a:pt x="2331720" y="3416299"/>
                  </a:moveTo>
                  <a:lnTo>
                    <a:pt x="2057400" y="3416299"/>
                  </a:lnTo>
                  <a:lnTo>
                    <a:pt x="2399230" y="3213099"/>
                  </a:lnTo>
                  <a:lnTo>
                    <a:pt x="2057400" y="3022599"/>
                  </a:lnTo>
                  <a:lnTo>
                    <a:pt x="2326456" y="3022599"/>
                  </a:lnTo>
                  <a:lnTo>
                    <a:pt x="2571482" y="3162299"/>
                  </a:lnTo>
                  <a:lnTo>
                    <a:pt x="2585923" y="3162299"/>
                  </a:lnTo>
                  <a:lnTo>
                    <a:pt x="2596797" y="3187699"/>
                  </a:lnTo>
                  <a:lnTo>
                    <a:pt x="2603654" y="3200399"/>
                  </a:lnTo>
                  <a:lnTo>
                    <a:pt x="2606040" y="3213099"/>
                  </a:lnTo>
                  <a:lnTo>
                    <a:pt x="2606040" y="3340099"/>
                  </a:lnTo>
                  <a:lnTo>
                    <a:pt x="2468880" y="3340099"/>
                  </a:lnTo>
                  <a:lnTo>
                    <a:pt x="2331720" y="3416299"/>
                  </a:lnTo>
                  <a:close/>
                </a:path>
                <a:path w="4114800" h="4102100">
                  <a:moveTo>
                    <a:pt x="2091422" y="4102099"/>
                  </a:moveTo>
                  <a:lnTo>
                    <a:pt x="2023377" y="4102099"/>
                  </a:lnTo>
                  <a:lnTo>
                    <a:pt x="1543317" y="3822699"/>
                  </a:lnTo>
                  <a:lnTo>
                    <a:pt x="1528876" y="3809999"/>
                  </a:lnTo>
                  <a:lnTo>
                    <a:pt x="1518002" y="3797299"/>
                  </a:lnTo>
                  <a:lnTo>
                    <a:pt x="1511145" y="3784599"/>
                  </a:lnTo>
                  <a:lnTo>
                    <a:pt x="1508760" y="3759199"/>
                  </a:lnTo>
                  <a:lnTo>
                    <a:pt x="1508760" y="3594099"/>
                  </a:lnTo>
                  <a:lnTo>
                    <a:pt x="1027095" y="3301999"/>
                  </a:lnTo>
                  <a:lnTo>
                    <a:pt x="1293222" y="3301999"/>
                  </a:lnTo>
                  <a:lnTo>
                    <a:pt x="1508760" y="3441699"/>
                  </a:lnTo>
                  <a:lnTo>
                    <a:pt x="1645920" y="3441699"/>
                  </a:lnTo>
                  <a:lnTo>
                    <a:pt x="1645920" y="3721099"/>
                  </a:lnTo>
                  <a:lnTo>
                    <a:pt x="1988820" y="3924299"/>
                  </a:lnTo>
                  <a:lnTo>
                    <a:pt x="2396915" y="3924299"/>
                  </a:lnTo>
                  <a:lnTo>
                    <a:pt x="2091422" y="4102099"/>
                  </a:lnTo>
                  <a:close/>
                </a:path>
                <a:path w="4114800" h="4102100">
                  <a:moveTo>
                    <a:pt x="3600182" y="3555999"/>
                  </a:moveTo>
                  <a:lnTo>
                    <a:pt x="3532137" y="3555999"/>
                  </a:lnTo>
                  <a:lnTo>
                    <a:pt x="3087704" y="3301999"/>
                  </a:lnTo>
                  <a:lnTo>
                    <a:pt x="3368992" y="3301999"/>
                  </a:lnTo>
                  <a:lnTo>
                    <a:pt x="3497580" y="3378199"/>
                  </a:lnTo>
                  <a:lnTo>
                    <a:pt x="3905675" y="3378199"/>
                  </a:lnTo>
                  <a:lnTo>
                    <a:pt x="3600182" y="3555999"/>
                  </a:lnTo>
                  <a:close/>
                </a:path>
                <a:path w="4114800" h="4102100">
                  <a:moveTo>
                    <a:pt x="2125980" y="3924299"/>
                  </a:moveTo>
                  <a:lnTo>
                    <a:pt x="1988820" y="3924299"/>
                  </a:lnTo>
                  <a:lnTo>
                    <a:pt x="1988820" y="3530599"/>
                  </a:lnTo>
                  <a:lnTo>
                    <a:pt x="1645920" y="3340099"/>
                  </a:lnTo>
                  <a:lnTo>
                    <a:pt x="1929213" y="3340099"/>
                  </a:lnTo>
                  <a:lnTo>
                    <a:pt x="2057400" y="3416299"/>
                  </a:lnTo>
                  <a:lnTo>
                    <a:pt x="2331720" y="3416299"/>
                  </a:lnTo>
                  <a:lnTo>
                    <a:pt x="2125980" y="3530599"/>
                  </a:lnTo>
                  <a:lnTo>
                    <a:pt x="2125980" y="3924299"/>
                  </a:lnTo>
                  <a:close/>
                </a:path>
                <a:path w="4114800" h="4102100">
                  <a:moveTo>
                    <a:pt x="2396915" y="3924299"/>
                  </a:moveTo>
                  <a:lnTo>
                    <a:pt x="2125980" y="3924299"/>
                  </a:lnTo>
                  <a:lnTo>
                    <a:pt x="2468880" y="3721099"/>
                  </a:lnTo>
                  <a:lnTo>
                    <a:pt x="2468880" y="3340099"/>
                  </a:lnTo>
                  <a:lnTo>
                    <a:pt x="2606040" y="3340099"/>
                  </a:lnTo>
                  <a:lnTo>
                    <a:pt x="2606040" y="3441699"/>
                  </a:lnTo>
                  <a:lnTo>
                    <a:pt x="2857343" y="3441699"/>
                  </a:lnTo>
                  <a:lnTo>
                    <a:pt x="2606040" y="3594099"/>
                  </a:lnTo>
                  <a:lnTo>
                    <a:pt x="2606040" y="3759199"/>
                  </a:lnTo>
                  <a:lnTo>
                    <a:pt x="2603654" y="3784599"/>
                  </a:lnTo>
                  <a:lnTo>
                    <a:pt x="2596797" y="3797299"/>
                  </a:lnTo>
                  <a:lnTo>
                    <a:pt x="2585923" y="3809999"/>
                  </a:lnTo>
                  <a:lnTo>
                    <a:pt x="2571482" y="3822699"/>
                  </a:lnTo>
                  <a:lnTo>
                    <a:pt x="2396915" y="3924299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046707" y="2428310"/>
            <a:ext cx="43116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spc="-126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04935" y="1"/>
            <a:ext cx="7583170" cy="10287000"/>
            <a:chOff x="10704935" y="1"/>
            <a:chExt cx="7583170" cy="10287000"/>
          </a:xfrm>
        </p:grpSpPr>
        <p:sp>
          <p:nvSpPr>
            <p:cNvPr id="3" name="object 3"/>
            <p:cNvSpPr/>
            <p:nvPr/>
          </p:nvSpPr>
          <p:spPr>
            <a:xfrm>
              <a:off x="13330610" y="1989718"/>
              <a:ext cx="3894338" cy="52061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296316" y="1955380"/>
              <a:ext cx="3970020" cy="5275580"/>
            </a:xfrm>
            <a:custGeom>
              <a:avLst/>
              <a:gdLst/>
              <a:ahLst/>
              <a:cxnLst/>
              <a:rect l="l" t="t" r="r" b="b"/>
              <a:pathLst>
                <a:path w="3970019" h="5275580">
                  <a:moveTo>
                    <a:pt x="3969829" y="0"/>
                  </a:moveTo>
                  <a:lnTo>
                    <a:pt x="0" y="0"/>
                  </a:lnTo>
                  <a:lnTo>
                    <a:pt x="0" y="68516"/>
                  </a:lnTo>
                  <a:lnTo>
                    <a:pt x="0" y="5205666"/>
                  </a:lnTo>
                  <a:lnTo>
                    <a:pt x="0" y="5275440"/>
                  </a:lnTo>
                  <a:lnTo>
                    <a:pt x="3969829" y="5275440"/>
                  </a:lnTo>
                  <a:lnTo>
                    <a:pt x="3969829" y="5206212"/>
                  </a:lnTo>
                  <a:lnTo>
                    <a:pt x="3969829" y="5205666"/>
                  </a:lnTo>
                  <a:lnTo>
                    <a:pt x="3969829" y="68668"/>
                  </a:lnTo>
                  <a:lnTo>
                    <a:pt x="3901021" y="68668"/>
                  </a:lnTo>
                  <a:lnTo>
                    <a:pt x="3901021" y="5205666"/>
                  </a:lnTo>
                  <a:lnTo>
                    <a:pt x="68795" y="5205666"/>
                  </a:lnTo>
                  <a:lnTo>
                    <a:pt x="68795" y="68516"/>
                  </a:lnTo>
                  <a:lnTo>
                    <a:pt x="3969829" y="68516"/>
                  </a:lnTo>
                  <a:lnTo>
                    <a:pt x="3969829" y="0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90228" y="3089726"/>
              <a:ext cx="3894338" cy="52061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455933" y="3055378"/>
              <a:ext cx="3970020" cy="5275580"/>
            </a:xfrm>
            <a:custGeom>
              <a:avLst/>
              <a:gdLst/>
              <a:ahLst/>
              <a:cxnLst/>
              <a:rect l="l" t="t" r="r" b="b"/>
              <a:pathLst>
                <a:path w="3970019" h="5275580">
                  <a:moveTo>
                    <a:pt x="3969829" y="0"/>
                  </a:moveTo>
                  <a:lnTo>
                    <a:pt x="0" y="0"/>
                  </a:lnTo>
                  <a:lnTo>
                    <a:pt x="0" y="68516"/>
                  </a:lnTo>
                  <a:lnTo>
                    <a:pt x="0" y="5205666"/>
                  </a:lnTo>
                  <a:lnTo>
                    <a:pt x="0" y="5275453"/>
                  </a:lnTo>
                  <a:lnTo>
                    <a:pt x="3969829" y="5275453"/>
                  </a:lnTo>
                  <a:lnTo>
                    <a:pt x="3969829" y="5206212"/>
                  </a:lnTo>
                  <a:lnTo>
                    <a:pt x="3969829" y="5205666"/>
                  </a:lnTo>
                  <a:lnTo>
                    <a:pt x="3969829" y="68668"/>
                  </a:lnTo>
                  <a:lnTo>
                    <a:pt x="3901021" y="68668"/>
                  </a:lnTo>
                  <a:lnTo>
                    <a:pt x="3901021" y="5205666"/>
                  </a:lnTo>
                  <a:lnTo>
                    <a:pt x="68795" y="5205666"/>
                  </a:lnTo>
                  <a:lnTo>
                    <a:pt x="68795" y="68516"/>
                  </a:lnTo>
                  <a:lnTo>
                    <a:pt x="3969829" y="68516"/>
                  </a:lnTo>
                  <a:lnTo>
                    <a:pt x="3969829" y="0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20526" y="2379167"/>
            <a:ext cx="735266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5" dirty="0"/>
              <a:t>BLOCKCHAIN</a:t>
            </a:r>
          </a:p>
        </p:txBody>
      </p:sp>
      <p:sp>
        <p:nvSpPr>
          <p:cNvPr id="8" name="object 8"/>
          <p:cNvSpPr/>
          <p:nvPr/>
        </p:nvSpPr>
        <p:spPr>
          <a:xfrm>
            <a:off x="4499" y="0"/>
            <a:ext cx="1628775" cy="1638300"/>
          </a:xfrm>
          <a:custGeom>
            <a:avLst/>
            <a:gdLst/>
            <a:ahLst/>
            <a:cxnLst/>
            <a:rect l="l" t="t" r="r" b="b"/>
            <a:pathLst>
              <a:path w="1628775" h="1638300">
                <a:moveTo>
                  <a:pt x="0" y="1638238"/>
                </a:moveTo>
                <a:lnTo>
                  <a:pt x="0" y="0"/>
                </a:lnTo>
                <a:lnTo>
                  <a:pt x="1628770" y="0"/>
                </a:lnTo>
                <a:lnTo>
                  <a:pt x="0" y="1638238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16000" y="4247467"/>
            <a:ext cx="9824720" cy="2943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95"/>
              </a:spcBef>
              <a:tabLst>
                <a:tab pos="1654175" algn="l"/>
                <a:tab pos="1683385" algn="l"/>
                <a:tab pos="4874895" algn="l"/>
                <a:tab pos="5096510" algn="l"/>
                <a:tab pos="5170805" algn="l"/>
                <a:tab pos="5671820" algn="l"/>
                <a:tab pos="7213600" algn="l"/>
                <a:tab pos="8075930" algn="l"/>
                <a:tab pos="8331200" algn="l"/>
                <a:tab pos="8648700" algn="l"/>
              </a:tabLst>
            </a:pPr>
            <a:r>
              <a:rPr sz="3250" spc="345" dirty="0">
                <a:latin typeface="Lato"/>
                <a:cs typeface="Lato"/>
              </a:rPr>
              <a:t>WHIL</a:t>
            </a:r>
            <a:r>
              <a:rPr sz="3250" spc="15" dirty="0">
                <a:latin typeface="Lato"/>
                <a:cs typeface="Lato"/>
              </a:rPr>
              <a:t>E</a:t>
            </a:r>
            <a:r>
              <a:rPr sz="3250" dirty="0">
                <a:latin typeface="Lato"/>
                <a:cs typeface="Lato"/>
              </a:rPr>
              <a:t>		</a:t>
            </a:r>
            <a:r>
              <a:rPr sz="3250" spc="-775" dirty="0">
                <a:latin typeface="Lato"/>
                <a:cs typeface="Lato"/>
              </a:rPr>
              <a:t> </a:t>
            </a:r>
            <a:r>
              <a:rPr sz="3250" spc="345" dirty="0">
                <a:latin typeface="Lato"/>
                <a:cs typeface="Lato"/>
              </a:rPr>
              <a:t>DEVELOPIN</a:t>
            </a:r>
            <a:r>
              <a:rPr sz="3250" spc="20" dirty="0">
                <a:latin typeface="Lato"/>
                <a:cs typeface="Lato"/>
              </a:rPr>
              <a:t>G</a:t>
            </a:r>
            <a:r>
              <a:rPr sz="3250" dirty="0">
                <a:latin typeface="Lato"/>
                <a:cs typeface="Lato"/>
              </a:rPr>
              <a:t>	</a:t>
            </a:r>
            <a:r>
              <a:rPr sz="3250" spc="345" dirty="0">
                <a:latin typeface="Lato"/>
                <a:cs typeface="Lato"/>
              </a:rPr>
              <a:t>MEDACHAIN</a:t>
            </a:r>
            <a:r>
              <a:rPr sz="3250" spc="5" dirty="0">
                <a:latin typeface="Lato"/>
                <a:cs typeface="Lato"/>
              </a:rPr>
              <a:t>,</a:t>
            </a:r>
            <a:r>
              <a:rPr sz="3250" dirty="0">
                <a:latin typeface="Lato"/>
                <a:cs typeface="Lato"/>
              </a:rPr>
              <a:t>	</a:t>
            </a:r>
            <a:r>
              <a:rPr sz="3250" spc="345" dirty="0">
                <a:latin typeface="Lato"/>
                <a:cs typeface="Lato"/>
              </a:rPr>
              <a:t>BLOCK</a:t>
            </a:r>
            <a:r>
              <a:rPr sz="3250" spc="5" dirty="0">
                <a:latin typeface="Lato"/>
                <a:cs typeface="Lato"/>
              </a:rPr>
              <a:t>-  </a:t>
            </a:r>
            <a:r>
              <a:rPr sz="3250" spc="280" dirty="0">
                <a:latin typeface="Lato"/>
                <a:cs typeface="Lato"/>
              </a:rPr>
              <a:t>CHAIN		</a:t>
            </a:r>
            <a:r>
              <a:rPr sz="3250" spc="310" dirty="0">
                <a:latin typeface="Lato"/>
                <a:cs typeface="Lato"/>
              </a:rPr>
              <a:t>TECHNOLOGY	</a:t>
            </a:r>
            <a:r>
              <a:rPr sz="3250" spc="175" dirty="0">
                <a:latin typeface="Lato"/>
                <a:cs typeface="Lato"/>
              </a:rPr>
              <a:t>IS	</a:t>
            </a:r>
            <a:r>
              <a:rPr sz="3250" spc="275" dirty="0">
                <a:latin typeface="Lato"/>
                <a:cs typeface="Lato"/>
              </a:rPr>
              <a:t>USED,	</a:t>
            </a:r>
            <a:r>
              <a:rPr sz="3250" spc="265" dirty="0">
                <a:latin typeface="Lato"/>
                <a:cs typeface="Lato"/>
              </a:rPr>
              <a:t>EACH	</a:t>
            </a:r>
            <a:r>
              <a:rPr sz="3250" spc="240" dirty="0">
                <a:latin typeface="Lato"/>
                <a:cs typeface="Lato"/>
              </a:rPr>
              <a:t>AND  </a:t>
            </a:r>
            <a:r>
              <a:rPr sz="3250" spc="280" dirty="0">
                <a:latin typeface="Lato"/>
                <a:cs typeface="Lato"/>
              </a:rPr>
              <a:t>EVERY	</a:t>
            </a:r>
            <a:r>
              <a:rPr sz="3250" spc="315" dirty="0">
                <a:latin typeface="Lato"/>
                <a:cs typeface="Lato"/>
              </a:rPr>
              <a:t>TRANSACTION		</a:t>
            </a:r>
            <a:r>
              <a:rPr sz="3250" spc="310" dirty="0">
                <a:latin typeface="Lato"/>
                <a:cs typeface="Lato"/>
              </a:rPr>
              <a:t>CONDUCTED	</a:t>
            </a:r>
            <a:r>
              <a:rPr sz="3250" spc="180" dirty="0">
                <a:latin typeface="Lato"/>
                <a:cs typeface="Lato"/>
              </a:rPr>
              <a:t>BY</a:t>
            </a:r>
            <a:endParaRPr sz="3250">
              <a:latin typeface="Lato"/>
              <a:cs typeface="Lato"/>
            </a:endParaRPr>
          </a:p>
          <a:p>
            <a:pPr marL="12700" marR="2297430">
              <a:lnSpc>
                <a:spcPct val="117800"/>
              </a:lnSpc>
              <a:tabLst>
                <a:tab pos="1941195" algn="l"/>
                <a:tab pos="2515870" algn="l"/>
                <a:tab pos="4610735" algn="l"/>
                <a:tab pos="6517005" algn="l"/>
              </a:tabLst>
            </a:pPr>
            <a:r>
              <a:rPr sz="3250" spc="345" dirty="0">
                <a:latin typeface="Lato"/>
                <a:cs typeface="Lato"/>
              </a:rPr>
              <a:t>PEOPL</a:t>
            </a:r>
            <a:r>
              <a:rPr sz="3250" spc="15" dirty="0">
                <a:latin typeface="Lato"/>
                <a:cs typeface="Lato"/>
              </a:rPr>
              <a:t>E</a:t>
            </a:r>
            <a:r>
              <a:rPr sz="3250" dirty="0">
                <a:latin typeface="Lato"/>
                <a:cs typeface="Lato"/>
              </a:rPr>
              <a:t>	</a:t>
            </a:r>
            <a:r>
              <a:rPr sz="3250" spc="330" dirty="0">
                <a:latin typeface="Lato"/>
                <a:cs typeface="Lato"/>
              </a:rPr>
              <a:t>I</a:t>
            </a:r>
            <a:r>
              <a:rPr sz="3250" spc="15" dirty="0">
                <a:latin typeface="Lato"/>
                <a:cs typeface="Lato"/>
              </a:rPr>
              <a:t>S</a:t>
            </a:r>
            <a:r>
              <a:rPr sz="3250" dirty="0">
                <a:latin typeface="Lato"/>
                <a:cs typeface="Lato"/>
              </a:rPr>
              <a:t>	</a:t>
            </a:r>
            <a:r>
              <a:rPr sz="3250" spc="345" dirty="0">
                <a:latin typeface="Lato"/>
                <a:cs typeface="Lato"/>
              </a:rPr>
              <a:t>ALWAY</a:t>
            </a:r>
            <a:r>
              <a:rPr sz="3250" spc="15" dirty="0">
                <a:latin typeface="Lato"/>
                <a:cs typeface="Lato"/>
              </a:rPr>
              <a:t>S</a:t>
            </a:r>
            <a:r>
              <a:rPr sz="3250" dirty="0">
                <a:latin typeface="Lato"/>
                <a:cs typeface="Lato"/>
              </a:rPr>
              <a:t>	</a:t>
            </a:r>
            <a:r>
              <a:rPr sz="3250" spc="340" dirty="0">
                <a:latin typeface="Lato"/>
                <a:cs typeface="Lato"/>
              </a:rPr>
              <a:t>VISIBL</a:t>
            </a:r>
            <a:r>
              <a:rPr sz="3250" spc="15" dirty="0">
                <a:latin typeface="Lato"/>
                <a:cs typeface="Lato"/>
              </a:rPr>
              <a:t>E</a:t>
            </a:r>
            <a:r>
              <a:rPr sz="3250" dirty="0">
                <a:latin typeface="Lato"/>
                <a:cs typeface="Lato"/>
              </a:rPr>
              <a:t>	</a:t>
            </a:r>
            <a:r>
              <a:rPr sz="3250" spc="345" dirty="0">
                <a:latin typeface="Lato"/>
                <a:cs typeface="Lato"/>
              </a:rPr>
              <a:t>AN</a:t>
            </a:r>
            <a:r>
              <a:rPr sz="3250" spc="10" dirty="0">
                <a:latin typeface="Lato"/>
                <a:cs typeface="Lato"/>
              </a:rPr>
              <a:t>D  </a:t>
            </a:r>
            <a:r>
              <a:rPr sz="3250" spc="320" dirty="0">
                <a:latin typeface="Lato"/>
                <a:cs typeface="Lato"/>
              </a:rPr>
              <a:t>UNCHANGEABLE.</a:t>
            </a:r>
            <a:endParaRPr sz="325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29326" y="42"/>
            <a:ext cx="8159115" cy="10287000"/>
            <a:chOff x="10129326" y="42"/>
            <a:chExt cx="8159115" cy="10287000"/>
          </a:xfrm>
        </p:grpSpPr>
        <p:sp>
          <p:nvSpPr>
            <p:cNvPr id="3" name="object 3"/>
            <p:cNvSpPr/>
            <p:nvPr/>
          </p:nvSpPr>
          <p:spPr>
            <a:xfrm>
              <a:off x="10129326" y="42"/>
              <a:ext cx="8159115" cy="10287000"/>
            </a:xfrm>
            <a:custGeom>
              <a:avLst/>
              <a:gdLst/>
              <a:ahLst/>
              <a:cxnLst/>
              <a:rect l="l" t="t" r="r" b="b"/>
              <a:pathLst>
                <a:path w="8159115" h="10287000">
                  <a:moveTo>
                    <a:pt x="0" y="0"/>
                  </a:moveTo>
                  <a:lnTo>
                    <a:pt x="8158672" y="0"/>
                  </a:lnTo>
                  <a:lnTo>
                    <a:pt x="8158672" y="10286904"/>
                  </a:lnTo>
                  <a:lnTo>
                    <a:pt x="0" y="10286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806616" y="5116118"/>
              <a:ext cx="3112770" cy="1873885"/>
            </a:xfrm>
            <a:custGeom>
              <a:avLst/>
              <a:gdLst/>
              <a:ahLst/>
              <a:cxnLst/>
              <a:rect l="l" t="t" r="r" b="b"/>
              <a:pathLst>
                <a:path w="3112769" h="1873884">
                  <a:moveTo>
                    <a:pt x="450646" y="129984"/>
                  </a:moveTo>
                  <a:lnTo>
                    <a:pt x="426999" y="95669"/>
                  </a:lnTo>
                  <a:lnTo>
                    <a:pt x="23698" y="95669"/>
                  </a:lnTo>
                  <a:lnTo>
                    <a:pt x="0" y="129984"/>
                  </a:lnTo>
                  <a:lnTo>
                    <a:pt x="0" y="953135"/>
                  </a:lnTo>
                  <a:lnTo>
                    <a:pt x="23698" y="987437"/>
                  </a:lnTo>
                  <a:lnTo>
                    <a:pt x="257886" y="987437"/>
                  </a:lnTo>
                  <a:lnTo>
                    <a:pt x="257886" y="934859"/>
                  </a:lnTo>
                  <a:lnTo>
                    <a:pt x="257886" y="907529"/>
                  </a:lnTo>
                  <a:lnTo>
                    <a:pt x="257886" y="901788"/>
                  </a:lnTo>
                  <a:lnTo>
                    <a:pt x="257886" y="861580"/>
                  </a:lnTo>
                  <a:lnTo>
                    <a:pt x="254038" y="861580"/>
                  </a:lnTo>
                  <a:lnTo>
                    <a:pt x="254038" y="914412"/>
                  </a:lnTo>
                  <a:lnTo>
                    <a:pt x="253974" y="928751"/>
                  </a:lnTo>
                  <a:lnTo>
                    <a:pt x="247916" y="934859"/>
                  </a:lnTo>
                  <a:lnTo>
                    <a:pt x="232498" y="934859"/>
                  </a:lnTo>
                  <a:lnTo>
                    <a:pt x="226263" y="928585"/>
                  </a:lnTo>
                  <a:lnTo>
                    <a:pt x="226263" y="914412"/>
                  </a:lnTo>
                  <a:lnTo>
                    <a:pt x="228511" y="912050"/>
                  </a:lnTo>
                  <a:lnTo>
                    <a:pt x="228206" y="928751"/>
                  </a:lnTo>
                  <a:lnTo>
                    <a:pt x="235280" y="932980"/>
                  </a:lnTo>
                  <a:lnTo>
                    <a:pt x="245084" y="932980"/>
                  </a:lnTo>
                  <a:lnTo>
                    <a:pt x="252069" y="928204"/>
                  </a:lnTo>
                  <a:lnTo>
                    <a:pt x="252349" y="915873"/>
                  </a:lnTo>
                  <a:lnTo>
                    <a:pt x="252399" y="913218"/>
                  </a:lnTo>
                  <a:lnTo>
                    <a:pt x="244094" y="909307"/>
                  </a:lnTo>
                  <a:lnTo>
                    <a:pt x="244094" y="907529"/>
                  </a:lnTo>
                  <a:lnTo>
                    <a:pt x="249872" y="909231"/>
                  </a:lnTo>
                  <a:lnTo>
                    <a:pt x="254038" y="914412"/>
                  </a:lnTo>
                  <a:lnTo>
                    <a:pt x="254038" y="861580"/>
                  </a:lnTo>
                  <a:lnTo>
                    <a:pt x="241757" y="861580"/>
                  </a:lnTo>
                  <a:lnTo>
                    <a:pt x="241757" y="901788"/>
                  </a:lnTo>
                  <a:lnTo>
                    <a:pt x="241630" y="902373"/>
                  </a:lnTo>
                  <a:lnTo>
                    <a:pt x="241630" y="915250"/>
                  </a:lnTo>
                  <a:lnTo>
                    <a:pt x="241757" y="915873"/>
                  </a:lnTo>
                  <a:lnTo>
                    <a:pt x="239598" y="915873"/>
                  </a:lnTo>
                  <a:lnTo>
                    <a:pt x="239649" y="907402"/>
                  </a:lnTo>
                  <a:lnTo>
                    <a:pt x="239598" y="901788"/>
                  </a:lnTo>
                  <a:lnTo>
                    <a:pt x="241757" y="901788"/>
                  </a:lnTo>
                  <a:lnTo>
                    <a:pt x="241757" y="861580"/>
                  </a:lnTo>
                  <a:lnTo>
                    <a:pt x="43599" y="861580"/>
                  </a:lnTo>
                  <a:lnTo>
                    <a:pt x="43599" y="146875"/>
                  </a:lnTo>
                  <a:lnTo>
                    <a:pt x="403885" y="146875"/>
                  </a:lnTo>
                  <a:lnTo>
                    <a:pt x="403885" y="306184"/>
                  </a:lnTo>
                  <a:lnTo>
                    <a:pt x="415378" y="303403"/>
                  </a:lnTo>
                  <a:lnTo>
                    <a:pt x="427037" y="301294"/>
                  </a:lnTo>
                  <a:lnTo>
                    <a:pt x="438797" y="299847"/>
                  </a:lnTo>
                  <a:lnTo>
                    <a:pt x="450646" y="299034"/>
                  </a:lnTo>
                  <a:lnTo>
                    <a:pt x="450646" y="146875"/>
                  </a:lnTo>
                  <a:lnTo>
                    <a:pt x="450646" y="129984"/>
                  </a:lnTo>
                  <a:close/>
                </a:path>
                <a:path w="3112769" h="1873884">
                  <a:moveTo>
                    <a:pt x="2419527" y="484339"/>
                  </a:moveTo>
                  <a:lnTo>
                    <a:pt x="2415311" y="465886"/>
                  </a:lnTo>
                  <a:lnTo>
                    <a:pt x="2410117" y="443128"/>
                  </a:lnTo>
                  <a:lnTo>
                    <a:pt x="2384437" y="409435"/>
                  </a:lnTo>
                  <a:lnTo>
                    <a:pt x="2346350" y="386715"/>
                  </a:lnTo>
                  <a:lnTo>
                    <a:pt x="2299716" y="378371"/>
                  </a:lnTo>
                  <a:lnTo>
                    <a:pt x="2290572" y="378371"/>
                  </a:lnTo>
                  <a:lnTo>
                    <a:pt x="2290572" y="465886"/>
                  </a:lnTo>
                  <a:lnTo>
                    <a:pt x="2287701" y="1572501"/>
                  </a:lnTo>
                  <a:lnTo>
                    <a:pt x="453555" y="1572501"/>
                  </a:lnTo>
                  <a:lnTo>
                    <a:pt x="453555" y="465886"/>
                  </a:lnTo>
                  <a:lnTo>
                    <a:pt x="2290572" y="465886"/>
                  </a:lnTo>
                  <a:lnTo>
                    <a:pt x="2290572" y="378371"/>
                  </a:lnTo>
                  <a:lnTo>
                    <a:pt x="457454" y="378371"/>
                  </a:lnTo>
                  <a:lnTo>
                    <a:pt x="410832" y="386715"/>
                  </a:lnTo>
                  <a:lnTo>
                    <a:pt x="372757" y="409435"/>
                  </a:lnTo>
                  <a:lnTo>
                    <a:pt x="347103" y="443128"/>
                  </a:lnTo>
                  <a:lnTo>
                    <a:pt x="337693" y="484339"/>
                  </a:lnTo>
                  <a:lnTo>
                    <a:pt x="337693" y="1596517"/>
                  </a:lnTo>
                  <a:lnTo>
                    <a:pt x="2419527" y="1596517"/>
                  </a:lnTo>
                  <a:lnTo>
                    <a:pt x="2419527" y="1572501"/>
                  </a:lnTo>
                  <a:lnTo>
                    <a:pt x="2419527" y="484339"/>
                  </a:lnTo>
                  <a:close/>
                </a:path>
                <a:path w="3112769" h="1873884">
                  <a:moveTo>
                    <a:pt x="2641841" y="1645894"/>
                  </a:moveTo>
                  <a:lnTo>
                    <a:pt x="2630627" y="1638871"/>
                  </a:lnTo>
                  <a:lnTo>
                    <a:pt x="2600020" y="1633143"/>
                  </a:lnTo>
                  <a:lnTo>
                    <a:pt x="2554617" y="1629283"/>
                  </a:lnTo>
                  <a:lnTo>
                    <a:pt x="2498991" y="1627873"/>
                  </a:lnTo>
                  <a:lnTo>
                    <a:pt x="2327021" y="1627873"/>
                  </a:lnTo>
                  <a:lnTo>
                    <a:pt x="2327021" y="1728101"/>
                  </a:lnTo>
                  <a:lnTo>
                    <a:pt x="2327021" y="1741055"/>
                  </a:lnTo>
                  <a:lnTo>
                    <a:pt x="2321788" y="1746173"/>
                  </a:lnTo>
                  <a:lnTo>
                    <a:pt x="2206409" y="1746173"/>
                  </a:lnTo>
                  <a:lnTo>
                    <a:pt x="2201265" y="1741055"/>
                  </a:lnTo>
                  <a:lnTo>
                    <a:pt x="2201265" y="1734997"/>
                  </a:lnTo>
                  <a:lnTo>
                    <a:pt x="2201265" y="1728101"/>
                  </a:lnTo>
                  <a:lnTo>
                    <a:pt x="2206409" y="1722945"/>
                  </a:lnTo>
                  <a:lnTo>
                    <a:pt x="2321788" y="1722945"/>
                  </a:lnTo>
                  <a:lnTo>
                    <a:pt x="2327021" y="1728101"/>
                  </a:lnTo>
                  <a:lnTo>
                    <a:pt x="2327021" y="1627873"/>
                  </a:lnTo>
                  <a:lnTo>
                    <a:pt x="1644345" y="1627873"/>
                  </a:lnTo>
                  <a:lnTo>
                    <a:pt x="1644345" y="1677136"/>
                  </a:lnTo>
                  <a:lnTo>
                    <a:pt x="1644345" y="1728673"/>
                  </a:lnTo>
                  <a:lnTo>
                    <a:pt x="1636585" y="1734997"/>
                  </a:lnTo>
                  <a:lnTo>
                    <a:pt x="1184605" y="1734997"/>
                  </a:lnTo>
                  <a:lnTo>
                    <a:pt x="1176756" y="1728673"/>
                  </a:lnTo>
                  <a:lnTo>
                    <a:pt x="1176756" y="1677136"/>
                  </a:lnTo>
                  <a:lnTo>
                    <a:pt x="1644345" y="1677136"/>
                  </a:lnTo>
                  <a:lnTo>
                    <a:pt x="1644345" y="1627873"/>
                  </a:lnTo>
                  <a:lnTo>
                    <a:pt x="301231" y="1627873"/>
                  </a:lnTo>
                  <a:lnTo>
                    <a:pt x="245618" y="1629283"/>
                  </a:lnTo>
                  <a:lnTo>
                    <a:pt x="200202" y="1633143"/>
                  </a:lnTo>
                  <a:lnTo>
                    <a:pt x="169583" y="1638871"/>
                  </a:lnTo>
                  <a:lnTo>
                    <a:pt x="158343" y="1645894"/>
                  </a:lnTo>
                  <a:lnTo>
                    <a:pt x="158343" y="1822805"/>
                  </a:lnTo>
                  <a:lnTo>
                    <a:pt x="160731" y="1826056"/>
                  </a:lnTo>
                  <a:lnTo>
                    <a:pt x="167576" y="1829092"/>
                  </a:lnTo>
                  <a:lnTo>
                    <a:pt x="178358" y="1831886"/>
                  </a:lnTo>
                  <a:lnTo>
                    <a:pt x="192595" y="1834400"/>
                  </a:lnTo>
                  <a:lnTo>
                    <a:pt x="243586" y="1873491"/>
                  </a:lnTo>
                  <a:lnTo>
                    <a:pt x="243751" y="1873567"/>
                  </a:lnTo>
                  <a:lnTo>
                    <a:pt x="2556433" y="1873567"/>
                  </a:lnTo>
                  <a:lnTo>
                    <a:pt x="2607551" y="1834400"/>
                  </a:lnTo>
                  <a:lnTo>
                    <a:pt x="2621813" y="1831898"/>
                  </a:lnTo>
                  <a:lnTo>
                    <a:pt x="2632621" y="1829104"/>
                  </a:lnTo>
                  <a:lnTo>
                    <a:pt x="2639453" y="1826056"/>
                  </a:lnTo>
                  <a:lnTo>
                    <a:pt x="2641841" y="1822805"/>
                  </a:lnTo>
                  <a:lnTo>
                    <a:pt x="2641841" y="1746173"/>
                  </a:lnTo>
                  <a:lnTo>
                    <a:pt x="2641841" y="1722945"/>
                  </a:lnTo>
                  <a:lnTo>
                    <a:pt x="2641841" y="1677136"/>
                  </a:lnTo>
                  <a:lnTo>
                    <a:pt x="2641841" y="1645894"/>
                  </a:lnTo>
                  <a:close/>
                </a:path>
                <a:path w="3112769" h="1873884">
                  <a:moveTo>
                    <a:pt x="3112770" y="52501"/>
                  </a:moveTo>
                  <a:lnTo>
                    <a:pt x="3098139" y="15367"/>
                  </a:lnTo>
                  <a:lnTo>
                    <a:pt x="3062757" y="0"/>
                  </a:lnTo>
                  <a:lnTo>
                    <a:pt x="2635021" y="0"/>
                  </a:lnTo>
                  <a:lnTo>
                    <a:pt x="2635021" y="86271"/>
                  </a:lnTo>
                  <a:lnTo>
                    <a:pt x="2632989" y="96316"/>
                  </a:lnTo>
                  <a:lnTo>
                    <a:pt x="2627465" y="104521"/>
                  </a:lnTo>
                  <a:lnTo>
                    <a:pt x="2619273" y="110045"/>
                  </a:lnTo>
                  <a:lnTo>
                    <a:pt x="2609253" y="112077"/>
                  </a:lnTo>
                  <a:lnTo>
                    <a:pt x="2599182" y="110045"/>
                  </a:lnTo>
                  <a:lnTo>
                    <a:pt x="2590977" y="104521"/>
                  </a:lnTo>
                  <a:lnTo>
                    <a:pt x="2585440" y="96316"/>
                  </a:lnTo>
                  <a:lnTo>
                    <a:pt x="2583408" y="86271"/>
                  </a:lnTo>
                  <a:lnTo>
                    <a:pt x="2585440" y="76238"/>
                  </a:lnTo>
                  <a:lnTo>
                    <a:pt x="2590977" y="68033"/>
                  </a:lnTo>
                  <a:lnTo>
                    <a:pt x="2599182" y="62509"/>
                  </a:lnTo>
                  <a:lnTo>
                    <a:pt x="2609253" y="60477"/>
                  </a:lnTo>
                  <a:lnTo>
                    <a:pt x="2619273" y="62509"/>
                  </a:lnTo>
                  <a:lnTo>
                    <a:pt x="2627465" y="68033"/>
                  </a:lnTo>
                  <a:lnTo>
                    <a:pt x="2632989" y="76238"/>
                  </a:lnTo>
                  <a:lnTo>
                    <a:pt x="2635021" y="86271"/>
                  </a:lnTo>
                  <a:lnTo>
                    <a:pt x="2635021" y="0"/>
                  </a:lnTo>
                  <a:lnTo>
                    <a:pt x="2163064" y="0"/>
                  </a:lnTo>
                  <a:lnTo>
                    <a:pt x="2152954" y="1066"/>
                  </a:lnTo>
                  <a:lnTo>
                    <a:pt x="2121598" y="23152"/>
                  </a:lnTo>
                  <a:lnTo>
                    <a:pt x="2113026" y="52501"/>
                  </a:lnTo>
                  <a:lnTo>
                    <a:pt x="2113026" y="298615"/>
                  </a:lnTo>
                  <a:lnTo>
                    <a:pt x="2202637" y="298615"/>
                  </a:lnTo>
                  <a:lnTo>
                    <a:pt x="2202637" y="162293"/>
                  </a:lnTo>
                  <a:lnTo>
                    <a:pt x="3018294" y="162293"/>
                  </a:lnTo>
                  <a:lnTo>
                    <a:pt x="3018294" y="1192022"/>
                  </a:lnTo>
                  <a:lnTo>
                    <a:pt x="2660459" y="1192022"/>
                  </a:lnTo>
                  <a:lnTo>
                    <a:pt x="2660459" y="1281277"/>
                  </a:lnTo>
                  <a:lnTo>
                    <a:pt x="2657906" y="1293888"/>
                  </a:lnTo>
                  <a:lnTo>
                    <a:pt x="2650960" y="1304201"/>
                  </a:lnTo>
                  <a:lnTo>
                    <a:pt x="2640673" y="1311160"/>
                  </a:lnTo>
                  <a:lnTo>
                    <a:pt x="2628087" y="1313726"/>
                  </a:lnTo>
                  <a:lnTo>
                    <a:pt x="2615425" y="1311160"/>
                  </a:lnTo>
                  <a:lnTo>
                    <a:pt x="2605074" y="1304201"/>
                  </a:lnTo>
                  <a:lnTo>
                    <a:pt x="2598102" y="1293888"/>
                  </a:lnTo>
                  <a:lnTo>
                    <a:pt x="2595537" y="1281277"/>
                  </a:lnTo>
                  <a:lnTo>
                    <a:pt x="2597340" y="1270749"/>
                  </a:lnTo>
                  <a:lnTo>
                    <a:pt x="2597454" y="1270368"/>
                  </a:lnTo>
                  <a:lnTo>
                    <a:pt x="2602496" y="1261224"/>
                  </a:lnTo>
                  <a:lnTo>
                    <a:pt x="2610231" y="1254163"/>
                  </a:lnTo>
                  <a:lnTo>
                    <a:pt x="2619933" y="1249870"/>
                  </a:lnTo>
                  <a:lnTo>
                    <a:pt x="2619933" y="1253909"/>
                  </a:lnTo>
                  <a:lnTo>
                    <a:pt x="2613812" y="1256652"/>
                  </a:lnTo>
                  <a:lnTo>
                    <a:pt x="2607538" y="1261198"/>
                  </a:lnTo>
                  <a:lnTo>
                    <a:pt x="2602598" y="1269149"/>
                  </a:lnTo>
                  <a:lnTo>
                    <a:pt x="2600439" y="1282153"/>
                  </a:lnTo>
                  <a:lnTo>
                    <a:pt x="2603017" y="1293799"/>
                  </a:lnTo>
                  <a:lnTo>
                    <a:pt x="2609837" y="1302359"/>
                  </a:lnTo>
                  <a:lnTo>
                    <a:pt x="2618867" y="1307642"/>
                  </a:lnTo>
                  <a:lnTo>
                    <a:pt x="2628087" y="1309446"/>
                  </a:lnTo>
                  <a:lnTo>
                    <a:pt x="2637193" y="1307452"/>
                  </a:lnTo>
                  <a:lnTo>
                    <a:pt x="2646184" y="1301864"/>
                  </a:lnTo>
                  <a:lnTo>
                    <a:pt x="2653106" y="1293228"/>
                  </a:lnTo>
                  <a:lnTo>
                    <a:pt x="2656014" y="1282153"/>
                  </a:lnTo>
                  <a:lnTo>
                    <a:pt x="2654223" y="1270368"/>
                  </a:lnTo>
                  <a:lnTo>
                    <a:pt x="2653779" y="1269644"/>
                  </a:lnTo>
                  <a:lnTo>
                    <a:pt x="2649321" y="1262468"/>
                  </a:lnTo>
                  <a:lnTo>
                    <a:pt x="2643035" y="1257465"/>
                  </a:lnTo>
                  <a:lnTo>
                    <a:pt x="2637104" y="1254404"/>
                  </a:lnTo>
                  <a:lnTo>
                    <a:pt x="2637104" y="1250162"/>
                  </a:lnTo>
                  <a:lnTo>
                    <a:pt x="2646400" y="1254620"/>
                  </a:lnTo>
                  <a:lnTo>
                    <a:pt x="2653804" y="1261668"/>
                  </a:lnTo>
                  <a:lnTo>
                    <a:pt x="2658694" y="1270749"/>
                  </a:lnTo>
                  <a:lnTo>
                    <a:pt x="2660459" y="1281277"/>
                  </a:lnTo>
                  <a:lnTo>
                    <a:pt x="2660459" y="1192022"/>
                  </a:lnTo>
                  <a:lnTo>
                    <a:pt x="2631656" y="1192022"/>
                  </a:lnTo>
                  <a:lnTo>
                    <a:pt x="2631656" y="1236954"/>
                  </a:lnTo>
                  <a:lnTo>
                    <a:pt x="2631402" y="1238326"/>
                  </a:lnTo>
                  <a:lnTo>
                    <a:pt x="2631402" y="1268158"/>
                  </a:lnTo>
                  <a:lnTo>
                    <a:pt x="2631656" y="1269644"/>
                  </a:lnTo>
                  <a:lnTo>
                    <a:pt x="2626588" y="1269644"/>
                  </a:lnTo>
                  <a:lnTo>
                    <a:pt x="2626626" y="1269149"/>
                  </a:lnTo>
                  <a:lnTo>
                    <a:pt x="2626715" y="1249870"/>
                  </a:lnTo>
                  <a:lnTo>
                    <a:pt x="2626715" y="1238326"/>
                  </a:lnTo>
                  <a:lnTo>
                    <a:pt x="2626588" y="1236954"/>
                  </a:lnTo>
                  <a:lnTo>
                    <a:pt x="2631656" y="1236954"/>
                  </a:lnTo>
                  <a:lnTo>
                    <a:pt x="2631656" y="1192022"/>
                  </a:lnTo>
                  <a:lnTo>
                    <a:pt x="2499322" y="1192022"/>
                  </a:lnTo>
                  <a:lnTo>
                    <a:pt x="2499322" y="1364234"/>
                  </a:lnTo>
                  <a:lnTo>
                    <a:pt x="3062757" y="1364234"/>
                  </a:lnTo>
                  <a:lnTo>
                    <a:pt x="3098139" y="1348778"/>
                  </a:lnTo>
                  <a:lnTo>
                    <a:pt x="3112770" y="1311719"/>
                  </a:lnTo>
                  <a:lnTo>
                    <a:pt x="3112770" y="1250162"/>
                  </a:lnTo>
                  <a:lnTo>
                    <a:pt x="3112770" y="1236954"/>
                  </a:lnTo>
                  <a:lnTo>
                    <a:pt x="3112770" y="162293"/>
                  </a:lnTo>
                  <a:lnTo>
                    <a:pt x="3112770" y="112077"/>
                  </a:lnTo>
                  <a:lnTo>
                    <a:pt x="3112770" y="60477"/>
                  </a:lnTo>
                  <a:lnTo>
                    <a:pt x="3112770" y="52501"/>
                  </a:lnTo>
                  <a:close/>
                </a:path>
              </a:pathLst>
            </a:custGeom>
            <a:solidFill>
              <a:srgbClr val="3636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304200" y="2876895"/>
              <a:ext cx="3809818" cy="21399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30286" y="3647467"/>
            <a:ext cx="9063355" cy="200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1880">
              <a:lnSpc>
                <a:spcPct val="100000"/>
              </a:lnSpc>
              <a:spcBef>
                <a:spcPts val="100"/>
              </a:spcBef>
            </a:pPr>
            <a:r>
              <a:rPr sz="8000" b="1" spc="375" dirty="0">
                <a:solidFill>
                  <a:srgbClr val="2A4A9D"/>
                </a:solidFill>
                <a:latin typeface="Arial"/>
                <a:cs typeface="Arial"/>
              </a:rPr>
              <a:t>APPLICATION</a:t>
            </a:r>
            <a:endParaRPr sz="8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45"/>
              </a:spcBef>
              <a:tabLst>
                <a:tab pos="1172210" algn="l"/>
                <a:tab pos="2181225" algn="l"/>
                <a:tab pos="4098925" algn="l"/>
                <a:tab pos="5231765" algn="l"/>
                <a:tab pos="6285230" algn="l"/>
              </a:tabLst>
            </a:pPr>
            <a:r>
              <a:rPr sz="3000" i="1" spc="300" dirty="0">
                <a:latin typeface="Lato"/>
                <a:cs typeface="Lato"/>
              </a:rPr>
              <a:t>HO</a:t>
            </a:r>
            <a:r>
              <a:rPr sz="3000" i="1" dirty="0">
                <a:latin typeface="Lato"/>
                <a:cs typeface="Lato"/>
              </a:rPr>
              <a:t>W	</a:t>
            </a:r>
            <a:r>
              <a:rPr sz="3000" i="1" spc="300" dirty="0">
                <a:latin typeface="Lato"/>
                <a:cs typeface="Lato"/>
              </a:rPr>
              <a:t>OU</a:t>
            </a:r>
            <a:r>
              <a:rPr sz="3000" i="1" dirty="0">
                <a:latin typeface="Lato"/>
                <a:cs typeface="Lato"/>
              </a:rPr>
              <a:t>R	</a:t>
            </a:r>
            <a:r>
              <a:rPr sz="3000" i="1" spc="300" dirty="0">
                <a:latin typeface="Lato"/>
                <a:cs typeface="Lato"/>
              </a:rPr>
              <a:t>PROJEC</a:t>
            </a:r>
            <a:r>
              <a:rPr sz="3000" i="1" dirty="0">
                <a:latin typeface="Lato"/>
                <a:cs typeface="Lato"/>
              </a:rPr>
              <a:t>T	</a:t>
            </a:r>
            <a:r>
              <a:rPr sz="3000" i="1" spc="300" dirty="0">
                <a:latin typeface="Lato"/>
                <a:cs typeface="Lato"/>
              </a:rPr>
              <a:t>USE</a:t>
            </a:r>
            <a:r>
              <a:rPr sz="3000" i="1" dirty="0">
                <a:latin typeface="Lato"/>
                <a:cs typeface="Lato"/>
              </a:rPr>
              <a:t>S	</a:t>
            </a:r>
            <a:r>
              <a:rPr sz="3000" i="1" spc="300" dirty="0">
                <a:latin typeface="Lato"/>
                <a:cs typeface="Lato"/>
              </a:rPr>
              <a:t>THI</a:t>
            </a:r>
            <a:r>
              <a:rPr sz="3000" i="1" dirty="0">
                <a:latin typeface="Lato"/>
                <a:cs typeface="Lato"/>
              </a:rPr>
              <a:t>S	</a:t>
            </a:r>
            <a:r>
              <a:rPr sz="3000" i="1" spc="300" dirty="0">
                <a:latin typeface="Lato"/>
                <a:cs typeface="Lato"/>
              </a:rPr>
              <a:t>TECHNOLOG</a:t>
            </a:r>
            <a:r>
              <a:rPr sz="3000" i="1" dirty="0">
                <a:latin typeface="Lato"/>
                <a:cs typeface="Lato"/>
              </a:rPr>
              <a:t>Y</a:t>
            </a:r>
            <a:endParaRPr sz="3000">
              <a:latin typeface="Lato"/>
              <a:cs typeface="La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04935" y="1"/>
            <a:ext cx="7583170" cy="10287000"/>
            <a:chOff x="10704935" y="1"/>
            <a:chExt cx="7583170" cy="10287000"/>
          </a:xfrm>
        </p:grpSpPr>
        <p:sp>
          <p:nvSpPr>
            <p:cNvPr id="3" name="object 3"/>
            <p:cNvSpPr/>
            <p:nvPr/>
          </p:nvSpPr>
          <p:spPr>
            <a:xfrm>
              <a:off x="13330610" y="1989718"/>
              <a:ext cx="3894337" cy="52061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296316" y="1955380"/>
              <a:ext cx="3970020" cy="5275580"/>
            </a:xfrm>
            <a:custGeom>
              <a:avLst/>
              <a:gdLst/>
              <a:ahLst/>
              <a:cxnLst/>
              <a:rect l="l" t="t" r="r" b="b"/>
              <a:pathLst>
                <a:path w="3970019" h="5275580">
                  <a:moveTo>
                    <a:pt x="3969829" y="0"/>
                  </a:moveTo>
                  <a:lnTo>
                    <a:pt x="0" y="0"/>
                  </a:lnTo>
                  <a:lnTo>
                    <a:pt x="0" y="68516"/>
                  </a:lnTo>
                  <a:lnTo>
                    <a:pt x="0" y="5205666"/>
                  </a:lnTo>
                  <a:lnTo>
                    <a:pt x="0" y="5275440"/>
                  </a:lnTo>
                  <a:lnTo>
                    <a:pt x="3969829" y="5275440"/>
                  </a:lnTo>
                  <a:lnTo>
                    <a:pt x="3969829" y="5206212"/>
                  </a:lnTo>
                  <a:lnTo>
                    <a:pt x="3969829" y="5205666"/>
                  </a:lnTo>
                  <a:lnTo>
                    <a:pt x="3969829" y="68668"/>
                  </a:lnTo>
                  <a:lnTo>
                    <a:pt x="3901021" y="68668"/>
                  </a:lnTo>
                  <a:lnTo>
                    <a:pt x="3901021" y="5205666"/>
                  </a:lnTo>
                  <a:lnTo>
                    <a:pt x="68795" y="5205666"/>
                  </a:lnTo>
                  <a:lnTo>
                    <a:pt x="68795" y="68516"/>
                  </a:lnTo>
                  <a:lnTo>
                    <a:pt x="3969829" y="68516"/>
                  </a:lnTo>
                  <a:lnTo>
                    <a:pt x="3969829" y="0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90227" y="3089726"/>
              <a:ext cx="3894338" cy="52061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455933" y="3055378"/>
              <a:ext cx="3970020" cy="5275580"/>
            </a:xfrm>
            <a:custGeom>
              <a:avLst/>
              <a:gdLst/>
              <a:ahLst/>
              <a:cxnLst/>
              <a:rect l="l" t="t" r="r" b="b"/>
              <a:pathLst>
                <a:path w="3970019" h="5275580">
                  <a:moveTo>
                    <a:pt x="3969829" y="0"/>
                  </a:moveTo>
                  <a:lnTo>
                    <a:pt x="0" y="0"/>
                  </a:lnTo>
                  <a:lnTo>
                    <a:pt x="0" y="68516"/>
                  </a:lnTo>
                  <a:lnTo>
                    <a:pt x="0" y="5205666"/>
                  </a:lnTo>
                  <a:lnTo>
                    <a:pt x="0" y="5275453"/>
                  </a:lnTo>
                  <a:lnTo>
                    <a:pt x="3969829" y="5275453"/>
                  </a:lnTo>
                  <a:lnTo>
                    <a:pt x="3969829" y="5206212"/>
                  </a:lnTo>
                  <a:lnTo>
                    <a:pt x="3969829" y="5205666"/>
                  </a:lnTo>
                  <a:lnTo>
                    <a:pt x="3969829" y="68668"/>
                  </a:lnTo>
                  <a:lnTo>
                    <a:pt x="3901021" y="68668"/>
                  </a:lnTo>
                  <a:lnTo>
                    <a:pt x="3901021" y="5205666"/>
                  </a:lnTo>
                  <a:lnTo>
                    <a:pt x="68795" y="5205666"/>
                  </a:lnTo>
                  <a:lnTo>
                    <a:pt x="68795" y="68516"/>
                  </a:lnTo>
                  <a:lnTo>
                    <a:pt x="3969829" y="68516"/>
                  </a:lnTo>
                  <a:lnTo>
                    <a:pt x="3969829" y="0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74241" y="1279165"/>
            <a:ext cx="744474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75" dirty="0"/>
              <a:t>APPLICATION</a:t>
            </a:r>
          </a:p>
        </p:txBody>
      </p:sp>
      <p:sp>
        <p:nvSpPr>
          <p:cNvPr id="8" name="object 8"/>
          <p:cNvSpPr/>
          <p:nvPr/>
        </p:nvSpPr>
        <p:spPr>
          <a:xfrm>
            <a:off x="4499" y="0"/>
            <a:ext cx="1628775" cy="1638300"/>
          </a:xfrm>
          <a:custGeom>
            <a:avLst/>
            <a:gdLst/>
            <a:ahLst/>
            <a:cxnLst/>
            <a:rect l="l" t="t" r="r" b="b"/>
            <a:pathLst>
              <a:path w="1628775" h="1638300">
                <a:moveTo>
                  <a:pt x="0" y="1638238"/>
                </a:moveTo>
                <a:lnTo>
                  <a:pt x="0" y="0"/>
                </a:lnTo>
                <a:lnTo>
                  <a:pt x="1628770" y="0"/>
                </a:lnTo>
                <a:lnTo>
                  <a:pt x="0" y="1638238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16000" y="2930868"/>
            <a:ext cx="10375900" cy="644588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  <a:tabLst>
                <a:tab pos="1235075" algn="l"/>
                <a:tab pos="1809750" algn="l"/>
                <a:tab pos="2282190" algn="l"/>
                <a:tab pos="3497579" algn="l"/>
                <a:tab pos="6793865" algn="l"/>
                <a:tab pos="8201659" algn="l"/>
              </a:tabLst>
            </a:pPr>
            <a:r>
              <a:rPr sz="3250" spc="260" dirty="0">
                <a:latin typeface="Lato"/>
                <a:cs typeface="Lato"/>
              </a:rPr>
              <a:t>THIS	</a:t>
            </a:r>
            <a:r>
              <a:rPr sz="3250" spc="175" dirty="0">
                <a:latin typeface="Lato"/>
                <a:cs typeface="Lato"/>
              </a:rPr>
              <a:t>IS	</a:t>
            </a:r>
            <a:r>
              <a:rPr sz="3250" spc="20" dirty="0">
                <a:latin typeface="Lato"/>
                <a:cs typeface="Lato"/>
              </a:rPr>
              <a:t>A	</a:t>
            </a:r>
            <a:r>
              <a:rPr sz="3250" spc="240" dirty="0">
                <a:latin typeface="Lato"/>
                <a:cs typeface="Lato"/>
              </a:rPr>
              <a:t>WEB	</a:t>
            </a:r>
            <a:r>
              <a:rPr sz="3250" spc="310" dirty="0">
                <a:latin typeface="Lato"/>
                <a:cs typeface="Lato"/>
              </a:rPr>
              <a:t>APPLICATION	</a:t>
            </a:r>
            <a:r>
              <a:rPr sz="3250" spc="265" dirty="0">
                <a:latin typeface="Lato"/>
                <a:cs typeface="Lato"/>
              </a:rPr>
              <a:t>THAT	</a:t>
            </a:r>
            <a:r>
              <a:rPr sz="3250" spc="260" dirty="0">
                <a:latin typeface="Lato"/>
                <a:cs typeface="Lato"/>
              </a:rPr>
              <a:t>USES</a:t>
            </a:r>
            <a:endParaRPr sz="3250">
              <a:latin typeface="Lato"/>
              <a:cs typeface="Lato"/>
            </a:endParaRPr>
          </a:p>
          <a:p>
            <a:pPr marL="12700" marR="212090">
              <a:lnSpc>
                <a:spcPct val="117800"/>
              </a:lnSpc>
              <a:tabLst>
                <a:tab pos="1090930" algn="l"/>
                <a:tab pos="3115945" algn="l"/>
                <a:tab pos="4342130" algn="l"/>
                <a:tab pos="4615180" algn="l"/>
                <a:tab pos="5805805" algn="l"/>
                <a:tab pos="7896225" algn="l"/>
              </a:tabLst>
            </a:pPr>
            <a:r>
              <a:rPr sz="3250" spc="345" dirty="0">
                <a:latin typeface="Lato"/>
                <a:cs typeface="Lato"/>
              </a:rPr>
              <a:t>TH</a:t>
            </a:r>
            <a:r>
              <a:rPr sz="3250" spc="15" dirty="0">
                <a:latin typeface="Lato"/>
                <a:cs typeface="Lato"/>
              </a:rPr>
              <a:t>E</a:t>
            </a:r>
            <a:r>
              <a:rPr sz="3250" dirty="0">
                <a:latin typeface="Lato"/>
                <a:cs typeface="Lato"/>
              </a:rPr>
              <a:t>	</a:t>
            </a:r>
            <a:r>
              <a:rPr sz="3250" spc="345" dirty="0">
                <a:latin typeface="Lato"/>
                <a:cs typeface="Lato"/>
              </a:rPr>
              <a:t>BLOCKCHAI</a:t>
            </a:r>
            <a:r>
              <a:rPr sz="3250" spc="20" dirty="0">
                <a:latin typeface="Lato"/>
                <a:cs typeface="Lato"/>
              </a:rPr>
              <a:t>N</a:t>
            </a:r>
            <a:r>
              <a:rPr sz="3250" dirty="0">
                <a:latin typeface="Lato"/>
                <a:cs typeface="Lato"/>
              </a:rPr>
              <a:t>	</a:t>
            </a:r>
            <a:r>
              <a:rPr sz="3250" spc="345" dirty="0">
                <a:latin typeface="Lato"/>
                <a:cs typeface="Lato"/>
              </a:rPr>
              <a:t>TECHNOLOGY</a:t>
            </a:r>
            <a:r>
              <a:rPr sz="3250" spc="5" dirty="0">
                <a:latin typeface="Lato"/>
                <a:cs typeface="Lato"/>
              </a:rPr>
              <a:t>.</a:t>
            </a:r>
            <a:r>
              <a:rPr sz="3250" dirty="0">
                <a:latin typeface="Lato"/>
                <a:cs typeface="Lato"/>
              </a:rPr>
              <a:t>	</a:t>
            </a:r>
            <a:r>
              <a:rPr sz="3250" spc="340" dirty="0">
                <a:latin typeface="Lato"/>
                <a:cs typeface="Lato"/>
              </a:rPr>
              <a:t>SOLIDITY</a:t>
            </a:r>
            <a:r>
              <a:rPr sz="3250" spc="5" dirty="0">
                <a:latin typeface="Lato"/>
                <a:cs typeface="Lato"/>
              </a:rPr>
              <a:t>,  </a:t>
            </a:r>
            <a:r>
              <a:rPr sz="3250" spc="310" dirty="0">
                <a:latin typeface="Lato"/>
                <a:cs typeface="Lato"/>
              </a:rPr>
              <a:t>JAVASCRIPT,	</a:t>
            </a:r>
            <a:r>
              <a:rPr sz="3250" spc="240" dirty="0">
                <a:latin typeface="Lato"/>
                <a:cs typeface="Lato"/>
              </a:rPr>
              <a:t>WEB</a:t>
            </a:r>
            <a:r>
              <a:rPr sz="3250" spc="-505" dirty="0">
                <a:latin typeface="Lato"/>
                <a:cs typeface="Lato"/>
              </a:rPr>
              <a:t> </a:t>
            </a:r>
            <a:r>
              <a:rPr sz="3250" spc="15" dirty="0">
                <a:latin typeface="Lato"/>
                <a:cs typeface="Lato"/>
              </a:rPr>
              <a:t>3	</a:t>
            </a:r>
            <a:r>
              <a:rPr sz="3250" spc="240" dirty="0">
                <a:latin typeface="Lato"/>
                <a:cs typeface="Lato"/>
              </a:rPr>
              <a:t>AND	</a:t>
            </a:r>
            <a:r>
              <a:rPr sz="3250" spc="280" dirty="0">
                <a:latin typeface="Lato"/>
                <a:cs typeface="Lato"/>
              </a:rPr>
              <a:t>OTHER</a:t>
            </a:r>
            <a:endParaRPr sz="325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3832860" algn="l"/>
                <a:tab pos="4890135" algn="l"/>
                <a:tab pos="6296025" algn="l"/>
                <a:tab pos="6962775" algn="l"/>
                <a:tab pos="8185784" algn="l"/>
              </a:tabLst>
            </a:pPr>
            <a:r>
              <a:rPr sz="3250" spc="315" dirty="0">
                <a:latin typeface="Lato"/>
                <a:cs typeface="Lato"/>
              </a:rPr>
              <a:t>TECHNOLOGIES	</a:t>
            </a:r>
            <a:r>
              <a:rPr sz="3250" spc="235" dirty="0">
                <a:latin typeface="Lato"/>
                <a:cs typeface="Lato"/>
              </a:rPr>
              <a:t>ARE	</a:t>
            </a:r>
            <a:r>
              <a:rPr sz="3250" spc="265" dirty="0">
                <a:latin typeface="Lato"/>
                <a:cs typeface="Lato"/>
              </a:rPr>
              <a:t>USED	</a:t>
            </a:r>
            <a:r>
              <a:rPr sz="3250" spc="175" dirty="0">
                <a:latin typeface="Lato"/>
                <a:cs typeface="Lato"/>
              </a:rPr>
              <a:t>IN	</a:t>
            </a:r>
            <a:r>
              <a:rPr sz="3250" spc="260" dirty="0">
                <a:latin typeface="Lato"/>
                <a:cs typeface="Lato"/>
              </a:rPr>
              <a:t>THIS	</a:t>
            </a:r>
            <a:r>
              <a:rPr sz="3250" spc="300" dirty="0">
                <a:latin typeface="Lato"/>
                <a:cs typeface="Lato"/>
              </a:rPr>
              <a:t>PROJECT.</a:t>
            </a:r>
            <a:endParaRPr sz="325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00">
              <a:latin typeface="Lato"/>
              <a:cs typeface="Lato"/>
            </a:endParaRPr>
          </a:p>
          <a:p>
            <a:pPr marL="12700" marR="1540510">
              <a:lnSpc>
                <a:spcPct val="117800"/>
              </a:lnSpc>
              <a:tabLst>
                <a:tab pos="607060" algn="l"/>
                <a:tab pos="2707640" algn="l"/>
                <a:tab pos="4489450" algn="l"/>
                <a:tab pos="5280660" algn="l"/>
                <a:tab pos="7446645" algn="l"/>
                <a:tab pos="7825740" algn="l"/>
              </a:tabLst>
            </a:pPr>
            <a:r>
              <a:rPr sz="3250" spc="330" dirty="0">
                <a:latin typeface="Lato"/>
                <a:cs typeface="Lato"/>
              </a:rPr>
              <a:t>I</a:t>
            </a:r>
            <a:r>
              <a:rPr sz="3250" spc="15" dirty="0">
                <a:latin typeface="Lato"/>
                <a:cs typeface="Lato"/>
              </a:rPr>
              <a:t>T</a:t>
            </a:r>
            <a:r>
              <a:rPr sz="3250" dirty="0">
                <a:latin typeface="Lato"/>
                <a:cs typeface="Lato"/>
              </a:rPr>
              <a:t>	</a:t>
            </a:r>
            <a:r>
              <a:rPr sz="3250" spc="345" dirty="0">
                <a:latin typeface="Lato"/>
                <a:cs typeface="Lato"/>
              </a:rPr>
              <a:t>ALLOW</a:t>
            </a:r>
            <a:r>
              <a:rPr sz="3250" spc="15" dirty="0">
                <a:latin typeface="Lato"/>
                <a:cs typeface="Lato"/>
              </a:rPr>
              <a:t>S</a:t>
            </a:r>
            <a:r>
              <a:rPr sz="3250" dirty="0">
                <a:latin typeface="Lato"/>
                <a:cs typeface="Lato"/>
              </a:rPr>
              <a:t>	</a:t>
            </a:r>
            <a:r>
              <a:rPr sz="3250" spc="345" dirty="0">
                <a:latin typeface="Lato"/>
                <a:cs typeface="Lato"/>
              </a:rPr>
              <a:t>DOCTORS</a:t>
            </a:r>
            <a:r>
              <a:rPr sz="3250" spc="5" dirty="0">
                <a:latin typeface="Lato"/>
                <a:cs typeface="Lato"/>
              </a:rPr>
              <a:t>,</a:t>
            </a:r>
            <a:r>
              <a:rPr sz="3250" dirty="0">
                <a:latin typeface="Lato"/>
                <a:cs typeface="Lato"/>
              </a:rPr>
              <a:t>	</a:t>
            </a:r>
            <a:r>
              <a:rPr sz="3250" spc="340" dirty="0">
                <a:latin typeface="Lato"/>
                <a:cs typeface="Lato"/>
              </a:rPr>
              <a:t>PATIENTS</a:t>
            </a:r>
            <a:r>
              <a:rPr sz="3250" spc="5" dirty="0">
                <a:latin typeface="Lato"/>
                <a:cs typeface="Lato"/>
              </a:rPr>
              <a:t>,</a:t>
            </a:r>
            <a:r>
              <a:rPr sz="3250" dirty="0">
                <a:latin typeface="Lato"/>
                <a:cs typeface="Lato"/>
              </a:rPr>
              <a:t>	</a:t>
            </a:r>
            <a:r>
              <a:rPr sz="3250" spc="345" dirty="0">
                <a:latin typeface="Lato"/>
                <a:cs typeface="Lato"/>
              </a:rPr>
              <a:t>AN</a:t>
            </a:r>
            <a:r>
              <a:rPr sz="3250" spc="10" dirty="0">
                <a:latin typeface="Lato"/>
                <a:cs typeface="Lato"/>
              </a:rPr>
              <a:t>D  </a:t>
            </a:r>
            <a:r>
              <a:rPr sz="3250" spc="320" dirty="0">
                <a:latin typeface="Lato"/>
                <a:cs typeface="Lato"/>
              </a:rPr>
              <a:t>PHARMACEUTICAL	</a:t>
            </a:r>
            <a:r>
              <a:rPr sz="3250" spc="310" dirty="0">
                <a:latin typeface="Lato"/>
                <a:cs typeface="Lato"/>
              </a:rPr>
              <a:t>COMPANIES	</a:t>
            </a:r>
            <a:r>
              <a:rPr sz="3250" spc="185" dirty="0">
                <a:latin typeface="Lato"/>
                <a:cs typeface="Lato"/>
              </a:rPr>
              <a:t>TO</a:t>
            </a:r>
            <a:endParaRPr sz="3250">
              <a:latin typeface="Lato"/>
              <a:cs typeface="Lato"/>
            </a:endParaRPr>
          </a:p>
          <a:p>
            <a:pPr marL="12700" marR="357505">
              <a:lnSpc>
                <a:spcPct val="117800"/>
              </a:lnSpc>
              <a:spcBef>
                <a:spcPts val="5"/>
              </a:spcBef>
              <a:tabLst>
                <a:tab pos="679450" algn="l"/>
                <a:tab pos="1151255" algn="l"/>
                <a:tab pos="2578100" algn="l"/>
                <a:tab pos="2985135" algn="l"/>
                <a:tab pos="3768725" algn="l"/>
                <a:tab pos="4176395" algn="l"/>
                <a:tab pos="5564505" algn="l"/>
                <a:tab pos="6729095" algn="l"/>
                <a:tab pos="7840980" algn="l"/>
              </a:tabLst>
            </a:pPr>
            <a:r>
              <a:rPr sz="3250" spc="345" dirty="0">
                <a:latin typeface="Lato"/>
                <a:cs typeface="Lato"/>
              </a:rPr>
              <a:t>ORGANIS</a:t>
            </a:r>
            <a:r>
              <a:rPr sz="3250" spc="15" dirty="0">
                <a:latin typeface="Lato"/>
                <a:cs typeface="Lato"/>
              </a:rPr>
              <a:t>E</a:t>
            </a:r>
            <a:r>
              <a:rPr sz="3250" dirty="0">
                <a:latin typeface="Lato"/>
                <a:cs typeface="Lato"/>
              </a:rPr>
              <a:t>	</a:t>
            </a:r>
            <a:r>
              <a:rPr sz="3250" spc="345" dirty="0">
                <a:latin typeface="Lato"/>
                <a:cs typeface="Lato"/>
              </a:rPr>
              <a:t>AN</a:t>
            </a:r>
            <a:r>
              <a:rPr sz="3250" spc="20" dirty="0">
                <a:latin typeface="Lato"/>
                <a:cs typeface="Lato"/>
              </a:rPr>
              <a:t>D</a:t>
            </a:r>
            <a:r>
              <a:rPr sz="3250" dirty="0">
                <a:latin typeface="Lato"/>
                <a:cs typeface="Lato"/>
              </a:rPr>
              <a:t>	</a:t>
            </a:r>
            <a:r>
              <a:rPr sz="3250" spc="340" dirty="0">
                <a:latin typeface="Lato"/>
                <a:cs typeface="Lato"/>
              </a:rPr>
              <a:t>VERIF</a:t>
            </a:r>
            <a:r>
              <a:rPr sz="3250" spc="20" dirty="0">
                <a:latin typeface="Lato"/>
                <a:cs typeface="Lato"/>
              </a:rPr>
              <a:t>Y</a:t>
            </a:r>
            <a:r>
              <a:rPr sz="3250" dirty="0">
                <a:latin typeface="Lato"/>
                <a:cs typeface="Lato"/>
              </a:rPr>
              <a:t>	</a:t>
            </a:r>
            <a:r>
              <a:rPr sz="3250" spc="345" dirty="0">
                <a:latin typeface="Lato"/>
                <a:cs typeface="Lato"/>
              </a:rPr>
              <a:t>MEDICA</a:t>
            </a:r>
            <a:r>
              <a:rPr sz="3250" spc="15" dirty="0">
                <a:latin typeface="Lato"/>
                <a:cs typeface="Lato"/>
              </a:rPr>
              <a:t>L</a:t>
            </a:r>
            <a:r>
              <a:rPr sz="3250" dirty="0">
                <a:latin typeface="Lato"/>
                <a:cs typeface="Lato"/>
              </a:rPr>
              <a:t>	</a:t>
            </a:r>
            <a:r>
              <a:rPr sz="3250" spc="345" dirty="0">
                <a:latin typeface="Lato"/>
                <a:cs typeface="Lato"/>
              </a:rPr>
              <a:t>RECORD</a:t>
            </a:r>
            <a:r>
              <a:rPr sz="3250" spc="10" dirty="0">
                <a:latin typeface="Lato"/>
                <a:cs typeface="Lato"/>
              </a:rPr>
              <a:t>S  </a:t>
            </a:r>
            <a:r>
              <a:rPr sz="3250" spc="175" dirty="0">
                <a:latin typeface="Lato"/>
                <a:cs typeface="Lato"/>
              </a:rPr>
              <a:t>IN	</a:t>
            </a:r>
            <a:r>
              <a:rPr sz="3250" spc="20" dirty="0">
                <a:latin typeface="Lato"/>
                <a:cs typeface="Lato"/>
              </a:rPr>
              <a:t>A	</a:t>
            </a:r>
            <a:r>
              <a:rPr sz="3250" spc="285" dirty="0">
                <a:latin typeface="Lato"/>
                <a:cs typeface="Lato"/>
              </a:rPr>
              <a:t>SIMPLE	</a:t>
            </a:r>
            <a:r>
              <a:rPr sz="3250" spc="240" dirty="0">
                <a:latin typeface="Lato"/>
                <a:cs typeface="Lato"/>
              </a:rPr>
              <a:t>AND	</a:t>
            </a:r>
            <a:r>
              <a:rPr sz="3250" spc="305" dirty="0">
                <a:latin typeface="Lato"/>
                <a:cs typeface="Lato"/>
              </a:rPr>
              <a:t>EFFICIENT	</a:t>
            </a:r>
            <a:r>
              <a:rPr sz="3250" spc="295" dirty="0">
                <a:latin typeface="Lato"/>
                <a:cs typeface="Lato"/>
              </a:rPr>
              <a:t>MANNER.</a:t>
            </a:r>
            <a:endParaRPr sz="3250">
              <a:latin typeface="Lato"/>
              <a:cs typeface="Lato"/>
            </a:endParaRPr>
          </a:p>
          <a:p>
            <a:pPr marL="12700" marR="802005">
              <a:lnSpc>
                <a:spcPct val="117800"/>
              </a:lnSpc>
              <a:tabLst>
                <a:tab pos="1235075" algn="l"/>
                <a:tab pos="1676400" algn="l"/>
                <a:tab pos="2734310" algn="l"/>
                <a:tab pos="5596255" algn="l"/>
                <a:tab pos="8943975" algn="l"/>
              </a:tabLst>
            </a:pPr>
            <a:r>
              <a:rPr sz="3250" spc="345" dirty="0">
                <a:latin typeface="Lato"/>
                <a:cs typeface="Lato"/>
              </a:rPr>
              <a:t>THER</a:t>
            </a:r>
            <a:r>
              <a:rPr sz="3250" spc="15" dirty="0">
                <a:latin typeface="Lato"/>
                <a:cs typeface="Lato"/>
              </a:rPr>
              <a:t>E</a:t>
            </a:r>
            <a:r>
              <a:rPr sz="3250" dirty="0">
                <a:latin typeface="Lato"/>
                <a:cs typeface="Lato"/>
              </a:rPr>
              <a:t>	</a:t>
            </a:r>
            <a:r>
              <a:rPr sz="3250" spc="345" dirty="0">
                <a:latin typeface="Lato"/>
                <a:cs typeface="Lato"/>
              </a:rPr>
              <a:t>AR</a:t>
            </a:r>
            <a:r>
              <a:rPr sz="3250" spc="15" dirty="0">
                <a:latin typeface="Lato"/>
                <a:cs typeface="Lato"/>
              </a:rPr>
              <a:t>E</a:t>
            </a:r>
            <a:r>
              <a:rPr sz="3250" dirty="0">
                <a:latin typeface="Lato"/>
                <a:cs typeface="Lato"/>
              </a:rPr>
              <a:t>	</a:t>
            </a:r>
            <a:r>
              <a:rPr sz="3250" spc="345" dirty="0">
                <a:latin typeface="Lato"/>
                <a:cs typeface="Lato"/>
              </a:rPr>
              <a:t>NUMEROU</a:t>
            </a:r>
            <a:r>
              <a:rPr sz="3250" spc="15" dirty="0">
                <a:latin typeface="Lato"/>
                <a:cs typeface="Lato"/>
              </a:rPr>
              <a:t>S</a:t>
            </a:r>
            <a:r>
              <a:rPr sz="3250" dirty="0">
                <a:latin typeface="Lato"/>
                <a:cs typeface="Lato"/>
              </a:rPr>
              <a:t>	</a:t>
            </a:r>
            <a:r>
              <a:rPr sz="3250" spc="345" dirty="0">
                <a:latin typeface="Lato"/>
                <a:cs typeface="Lato"/>
              </a:rPr>
              <a:t>ADVANTAGE</a:t>
            </a:r>
            <a:r>
              <a:rPr sz="3250" spc="15" dirty="0">
                <a:latin typeface="Lato"/>
                <a:cs typeface="Lato"/>
              </a:rPr>
              <a:t>S</a:t>
            </a:r>
            <a:r>
              <a:rPr sz="3250" dirty="0">
                <a:latin typeface="Lato"/>
                <a:cs typeface="Lato"/>
              </a:rPr>
              <a:t>	</a:t>
            </a:r>
            <a:r>
              <a:rPr sz="3250" spc="340" dirty="0">
                <a:latin typeface="Lato"/>
                <a:cs typeface="Lato"/>
              </a:rPr>
              <a:t>T</a:t>
            </a:r>
            <a:r>
              <a:rPr sz="3250" spc="10" dirty="0">
                <a:latin typeface="Lato"/>
                <a:cs typeface="Lato"/>
              </a:rPr>
              <a:t>O  </a:t>
            </a:r>
            <a:r>
              <a:rPr sz="3250" spc="260" dirty="0">
                <a:latin typeface="Lato"/>
                <a:cs typeface="Lato"/>
              </a:rPr>
              <a:t>THIS	</a:t>
            </a:r>
            <a:r>
              <a:rPr sz="3250" spc="300" dirty="0">
                <a:latin typeface="Lato"/>
                <a:cs typeface="Lato"/>
              </a:rPr>
              <a:t>METHOD.</a:t>
            </a:r>
            <a:endParaRPr sz="325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"/>
            <a:ext cx="10250170" cy="4638675"/>
            <a:chOff x="0" y="2"/>
            <a:chExt cx="10250170" cy="4638675"/>
          </a:xfrm>
        </p:grpSpPr>
        <p:sp>
          <p:nvSpPr>
            <p:cNvPr id="3" name="object 3"/>
            <p:cNvSpPr/>
            <p:nvPr/>
          </p:nvSpPr>
          <p:spPr>
            <a:xfrm>
              <a:off x="278163" y="2425595"/>
              <a:ext cx="9972040" cy="1257300"/>
            </a:xfrm>
            <a:custGeom>
              <a:avLst/>
              <a:gdLst/>
              <a:ahLst/>
              <a:cxnLst/>
              <a:rect l="l" t="t" r="r" b="b"/>
              <a:pathLst>
                <a:path w="9972040" h="1257300">
                  <a:moveTo>
                    <a:pt x="9971995" y="1257297"/>
                  </a:moveTo>
                  <a:lnTo>
                    <a:pt x="0" y="1257297"/>
                  </a:lnTo>
                  <a:lnTo>
                    <a:pt x="0" y="0"/>
                  </a:lnTo>
                  <a:lnTo>
                    <a:pt x="9971995" y="0"/>
                  </a:lnTo>
                  <a:lnTo>
                    <a:pt x="9971995" y="1257297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"/>
              <a:ext cx="4638675" cy="4638675"/>
            </a:xfrm>
            <a:custGeom>
              <a:avLst/>
              <a:gdLst/>
              <a:ahLst/>
              <a:cxnLst/>
              <a:rect l="l" t="t" r="r" b="b"/>
              <a:pathLst>
                <a:path w="4638675" h="4638675">
                  <a:moveTo>
                    <a:pt x="4638160" y="0"/>
                  </a:moveTo>
                  <a:lnTo>
                    <a:pt x="0" y="4638159"/>
                  </a:lnTo>
                  <a:lnTo>
                    <a:pt x="0" y="0"/>
                  </a:lnTo>
                  <a:lnTo>
                    <a:pt x="4638160" y="0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"/>
              <a:ext cx="4132579" cy="4132579"/>
            </a:xfrm>
            <a:custGeom>
              <a:avLst/>
              <a:gdLst/>
              <a:ahLst/>
              <a:cxnLst/>
              <a:rect l="l" t="t" r="r" b="b"/>
              <a:pathLst>
                <a:path w="4132579" h="4132579">
                  <a:moveTo>
                    <a:pt x="0" y="4132174"/>
                  </a:moveTo>
                  <a:lnTo>
                    <a:pt x="0" y="3868737"/>
                  </a:lnTo>
                  <a:lnTo>
                    <a:pt x="3868737" y="0"/>
                  </a:lnTo>
                  <a:lnTo>
                    <a:pt x="4132174" y="0"/>
                  </a:lnTo>
                  <a:lnTo>
                    <a:pt x="0" y="41321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5648775"/>
            <a:ext cx="4638675" cy="4638675"/>
            <a:chOff x="0" y="5648775"/>
            <a:chExt cx="4638675" cy="4638675"/>
          </a:xfrm>
        </p:grpSpPr>
        <p:sp>
          <p:nvSpPr>
            <p:cNvPr id="7" name="object 7"/>
            <p:cNvSpPr/>
            <p:nvPr/>
          </p:nvSpPr>
          <p:spPr>
            <a:xfrm>
              <a:off x="0" y="5648775"/>
              <a:ext cx="4638675" cy="4638675"/>
            </a:xfrm>
            <a:custGeom>
              <a:avLst/>
              <a:gdLst/>
              <a:ahLst/>
              <a:cxnLst/>
              <a:rect l="l" t="t" r="r" b="b"/>
              <a:pathLst>
                <a:path w="4638675" h="4638675">
                  <a:moveTo>
                    <a:pt x="4638202" y="4638193"/>
                  </a:moveTo>
                  <a:lnTo>
                    <a:pt x="0" y="4638223"/>
                  </a:lnTo>
                  <a:lnTo>
                    <a:pt x="0" y="0"/>
                  </a:lnTo>
                  <a:lnTo>
                    <a:pt x="4638202" y="4638193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148427"/>
              <a:ext cx="4135754" cy="4138929"/>
            </a:xfrm>
            <a:custGeom>
              <a:avLst/>
              <a:gdLst/>
              <a:ahLst/>
              <a:cxnLst/>
              <a:rect l="l" t="t" r="r" b="b"/>
              <a:pathLst>
                <a:path w="4135754" h="4138929">
                  <a:moveTo>
                    <a:pt x="3868741" y="4138571"/>
                  </a:moveTo>
                  <a:lnTo>
                    <a:pt x="3874682" y="4132630"/>
                  </a:lnTo>
                  <a:lnTo>
                    <a:pt x="0" y="257948"/>
                  </a:lnTo>
                  <a:lnTo>
                    <a:pt x="0" y="0"/>
                  </a:lnTo>
                  <a:lnTo>
                    <a:pt x="4135372" y="4135372"/>
                  </a:lnTo>
                  <a:lnTo>
                    <a:pt x="4132173" y="4138571"/>
                  </a:lnTo>
                  <a:lnTo>
                    <a:pt x="3868741" y="41385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62149"/>
              <a:ext cx="3524885" cy="3524885"/>
            </a:xfrm>
            <a:custGeom>
              <a:avLst/>
              <a:gdLst/>
              <a:ahLst/>
              <a:cxnLst/>
              <a:rect l="l" t="t" r="r" b="b"/>
              <a:pathLst>
                <a:path w="3524885" h="3524884">
                  <a:moveTo>
                    <a:pt x="3524880" y="3524850"/>
                  </a:moveTo>
                  <a:lnTo>
                    <a:pt x="0" y="3524850"/>
                  </a:lnTo>
                  <a:lnTo>
                    <a:pt x="0" y="0"/>
                  </a:lnTo>
                  <a:lnTo>
                    <a:pt x="3524880" y="3524850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7261801"/>
              <a:ext cx="3025775" cy="3025775"/>
            </a:xfrm>
            <a:custGeom>
              <a:avLst/>
              <a:gdLst/>
              <a:ahLst/>
              <a:cxnLst/>
              <a:rect l="l" t="t" r="r" b="b"/>
              <a:pathLst>
                <a:path w="3025775" h="3025775">
                  <a:moveTo>
                    <a:pt x="2767249" y="3025198"/>
                  </a:moveTo>
                  <a:lnTo>
                    <a:pt x="0" y="257948"/>
                  </a:lnTo>
                  <a:lnTo>
                    <a:pt x="0" y="0"/>
                  </a:lnTo>
                  <a:lnTo>
                    <a:pt x="3025198" y="3025198"/>
                  </a:lnTo>
                  <a:lnTo>
                    <a:pt x="2767249" y="30251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0129326" y="43"/>
            <a:ext cx="8159115" cy="10287000"/>
            <a:chOff x="10129326" y="43"/>
            <a:chExt cx="8159115" cy="10287000"/>
          </a:xfrm>
        </p:grpSpPr>
        <p:sp>
          <p:nvSpPr>
            <p:cNvPr id="12" name="object 12"/>
            <p:cNvSpPr/>
            <p:nvPr/>
          </p:nvSpPr>
          <p:spPr>
            <a:xfrm>
              <a:off x="10129326" y="43"/>
              <a:ext cx="8159115" cy="10287000"/>
            </a:xfrm>
            <a:custGeom>
              <a:avLst/>
              <a:gdLst/>
              <a:ahLst/>
              <a:cxnLst/>
              <a:rect l="l" t="t" r="r" b="b"/>
              <a:pathLst>
                <a:path w="8159115" h="10287000">
                  <a:moveTo>
                    <a:pt x="0" y="0"/>
                  </a:moveTo>
                  <a:lnTo>
                    <a:pt x="8158672" y="0"/>
                  </a:lnTo>
                  <a:lnTo>
                    <a:pt x="8158672" y="10286904"/>
                  </a:lnTo>
                  <a:lnTo>
                    <a:pt x="0" y="10286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188253" y="3093059"/>
              <a:ext cx="4041140" cy="4108450"/>
            </a:xfrm>
            <a:custGeom>
              <a:avLst/>
              <a:gdLst/>
              <a:ahLst/>
              <a:cxnLst/>
              <a:rect l="l" t="t" r="r" b="b"/>
              <a:pathLst>
                <a:path w="4041140" h="4108450">
                  <a:moveTo>
                    <a:pt x="1987778" y="2635808"/>
                  </a:moveTo>
                  <a:lnTo>
                    <a:pt x="1683766" y="2453436"/>
                  </a:lnTo>
                  <a:lnTo>
                    <a:pt x="1683766" y="1952802"/>
                  </a:lnTo>
                  <a:lnTo>
                    <a:pt x="1549057" y="1952802"/>
                  </a:lnTo>
                  <a:lnTo>
                    <a:pt x="1549057" y="2491562"/>
                  </a:lnTo>
                  <a:lnTo>
                    <a:pt x="1551317" y="2508872"/>
                  </a:lnTo>
                  <a:lnTo>
                    <a:pt x="1557820" y="2524760"/>
                  </a:lnTo>
                  <a:lnTo>
                    <a:pt x="1568094" y="2538476"/>
                  </a:lnTo>
                  <a:lnTo>
                    <a:pt x="1581721" y="2549271"/>
                  </a:lnTo>
                  <a:lnTo>
                    <a:pt x="1918474" y="2751315"/>
                  </a:lnTo>
                  <a:lnTo>
                    <a:pt x="1987778" y="2635808"/>
                  </a:lnTo>
                  <a:close/>
                </a:path>
                <a:path w="4041140" h="4108450">
                  <a:moveTo>
                    <a:pt x="2626664" y="2491562"/>
                  </a:moveTo>
                  <a:lnTo>
                    <a:pt x="2625572" y="2444077"/>
                  </a:lnTo>
                  <a:lnTo>
                    <a:pt x="2622296" y="2397150"/>
                  </a:lnTo>
                  <a:lnTo>
                    <a:pt x="2616898" y="2350833"/>
                  </a:lnTo>
                  <a:lnTo>
                    <a:pt x="2609431" y="2305177"/>
                  </a:lnTo>
                  <a:lnTo>
                    <a:pt x="2599944" y="2260219"/>
                  </a:lnTo>
                  <a:lnTo>
                    <a:pt x="2588476" y="2216010"/>
                  </a:lnTo>
                  <a:lnTo>
                    <a:pt x="2575077" y="2172614"/>
                  </a:lnTo>
                  <a:lnTo>
                    <a:pt x="2559812" y="2130056"/>
                  </a:lnTo>
                  <a:lnTo>
                    <a:pt x="2553195" y="2113953"/>
                  </a:lnTo>
                  <a:lnTo>
                    <a:pt x="2542705" y="2088400"/>
                  </a:lnTo>
                  <a:lnTo>
                    <a:pt x="2523833" y="2047697"/>
                  </a:lnTo>
                  <a:lnTo>
                    <a:pt x="2503220" y="2007997"/>
                  </a:lnTo>
                  <a:lnTo>
                    <a:pt x="2488527" y="1982533"/>
                  </a:lnTo>
                  <a:lnTo>
                    <a:pt x="2488527" y="2558834"/>
                  </a:lnTo>
                  <a:lnTo>
                    <a:pt x="2482583" y="2613545"/>
                  </a:lnTo>
                  <a:lnTo>
                    <a:pt x="2473312" y="2667177"/>
                  </a:lnTo>
                  <a:lnTo>
                    <a:pt x="2460828" y="2719641"/>
                  </a:lnTo>
                  <a:lnTo>
                    <a:pt x="2445220" y="2770835"/>
                  </a:lnTo>
                  <a:lnTo>
                    <a:pt x="2426601" y="2820657"/>
                  </a:lnTo>
                  <a:lnTo>
                    <a:pt x="2405088" y="2869031"/>
                  </a:lnTo>
                  <a:lnTo>
                    <a:pt x="2291664" y="2803499"/>
                  </a:lnTo>
                  <a:lnTo>
                    <a:pt x="2224316" y="2920149"/>
                  </a:lnTo>
                  <a:lnTo>
                    <a:pt x="2338209" y="2985871"/>
                  </a:lnTo>
                  <a:lnTo>
                    <a:pt x="2306320" y="3029432"/>
                  </a:lnTo>
                  <a:lnTo>
                    <a:pt x="2271877" y="3070872"/>
                  </a:lnTo>
                  <a:lnTo>
                    <a:pt x="2235022" y="3110090"/>
                  </a:lnTo>
                  <a:lnTo>
                    <a:pt x="2195830" y="3146971"/>
                  </a:lnTo>
                  <a:lnTo>
                    <a:pt x="2154440" y="3181413"/>
                  </a:lnTo>
                  <a:lnTo>
                    <a:pt x="2110968" y="3213303"/>
                  </a:lnTo>
                  <a:lnTo>
                    <a:pt x="2045233" y="3099422"/>
                  </a:lnTo>
                  <a:lnTo>
                    <a:pt x="1928583" y="3166757"/>
                  </a:lnTo>
                  <a:lnTo>
                    <a:pt x="1994115" y="3280168"/>
                  </a:lnTo>
                  <a:lnTo>
                    <a:pt x="1945716" y="3301669"/>
                  </a:lnTo>
                  <a:lnTo>
                    <a:pt x="1895881" y="3320275"/>
                  </a:lnTo>
                  <a:lnTo>
                    <a:pt x="1844687" y="3335883"/>
                  </a:lnTo>
                  <a:lnTo>
                    <a:pt x="1792236" y="3348380"/>
                  </a:lnTo>
                  <a:lnTo>
                    <a:pt x="1738604" y="3357664"/>
                  </a:lnTo>
                  <a:lnTo>
                    <a:pt x="1683893" y="3363607"/>
                  </a:lnTo>
                  <a:lnTo>
                    <a:pt x="1683893" y="3165017"/>
                  </a:lnTo>
                  <a:lnTo>
                    <a:pt x="1549196" y="3165017"/>
                  </a:lnTo>
                  <a:lnTo>
                    <a:pt x="1549196" y="3363607"/>
                  </a:lnTo>
                  <a:lnTo>
                    <a:pt x="1494472" y="3357676"/>
                  </a:lnTo>
                  <a:lnTo>
                    <a:pt x="1440840" y="3348405"/>
                  </a:lnTo>
                  <a:lnTo>
                    <a:pt x="1388376" y="3335909"/>
                  </a:lnTo>
                  <a:lnTo>
                    <a:pt x="1337183" y="3320300"/>
                  </a:lnTo>
                  <a:lnTo>
                    <a:pt x="1287360" y="3301695"/>
                  </a:lnTo>
                  <a:lnTo>
                    <a:pt x="1238973" y="3280168"/>
                  </a:lnTo>
                  <a:lnTo>
                    <a:pt x="1277620" y="3213303"/>
                  </a:lnTo>
                  <a:lnTo>
                    <a:pt x="1304505" y="3166757"/>
                  </a:lnTo>
                  <a:lnTo>
                    <a:pt x="1187856" y="3099422"/>
                  </a:lnTo>
                  <a:lnTo>
                    <a:pt x="1122121" y="3213303"/>
                  </a:lnTo>
                  <a:lnTo>
                    <a:pt x="1078649" y="3181413"/>
                  </a:lnTo>
                  <a:lnTo>
                    <a:pt x="1037259" y="3146983"/>
                  </a:lnTo>
                  <a:lnTo>
                    <a:pt x="998067" y="3110115"/>
                  </a:lnTo>
                  <a:lnTo>
                    <a:pt x="961186" y="3070910"/>
                  </a:lnTo>
                  <a:lnTo>
                    <a:pt x="926731" y="3029508"/>
                  </a:lnTo>
                  <a:lnTo>
                    <a:pt x="894816" y="2986011"/>
                  </a:lnTo>
                  <a:lnTo>
                    <a:pt x="1008710" y="2920276"/>
                  </a:lnTo>
                  <a:lnTo>
                    <a:pt x="979195" y="2869158"/>
                  </a:lnTo>
                  <a:lnTo>
                    <a:pt x="941362" y="2803639"/>
                  </a:lnTo>
                  <a:lnTo>
                    <a:pt x="827938" y="2869158"/>
                  </a:lnTo>
                  <a:lnTo>
                    <a:pt x="806450" y="2820771"/>
                  </a:lnTo>
                  <a:lnTo>
                    <a:pt x="787831" y="2770936"/>
                  </a:lnTo>
                  <a:lnTo>
                    <a:pt x="772223" y="2719755"/>
                  </a:lnTo>
                  <a:lnTo>
                    <a:pt x="759726" y="2667304"/>
                  </a:lnTo>
                  <a:lnTo>
                    <a:pt x="750443" y="2613685"/>
                  </a:lnTo>
                  <a:lnTo>
                    <a:pt x="744486" y="2558973"/>
                  </a:lnTo>
                  <a:lnTo>
                    <a:pt x="942911" y="2558973"/>
                  </a:lnTo>
                  <a:lnTo>
                    <a:pt x="942911" y="2424277"/>
                  </a:lnTo>
                  <a:lnTo>
                    <a:pt x="744296" y="2424277"/>
                  </a:lnTo>
                  <a:lnTo>
                    <a:pt x="750227" y="2369566"/>
                  </a:lnTo>
                  <a:lnTo>
                    <a:pt x="759498" y="2315934"/>
                  </a:lnTo>
                  <a:lnTo>
                    <a:pt x="771994" y="2263483"/>
                  </a:lnTo>
                  <a:lnTo>
                    <a:pt x="787603" y="2212289"/>
                  </a:lnTo>
                  <a:lnTo>
                    <a:pt x="806221" y="2162467"/>
                  </a:lnTo>
                  <a:lnTo>
                    <a:pt x="827735" y="2114092"/>
                  </a:lnTo>
                  <a:lnTo>
                    <a:pt x="941158" y="2179612"/>
                  </a:lnTo>
                  <a:lnTo>
                    <a:pt x="978992" y="2114092"/>
                  </a:lnTo>
                  <a:lnTo>
                    <a:pt x="1008507" y="2062975"/>
                  </a:lnTo>
                  <a:lnTo>
                    <a:pt x="894613" y="1997240"/>
                  </a:lnTo>
                  <a:lnTo>
                    <a:pt x="926503" y="1953768"/>
                  </a:lnTo>
                  <a:lnTo>
                    <a:pt x="960945" y="1912378"/>
                  </a:lnTo>
                  <a:lnTo>
                    <a:pt x="997813" y="1873199"/>
                  </a:lnTo>
                  <a:lnTo>
                    <a:pt x="1037005" y="1836318"/>
                  </a:lnTo>
                  <a:lnTo>
                    <a:pt x="1078420" y="1801876"/>
                  </a:lnTo>
                  <a:lnTo>
                    <a:pt x="1121930" y="1769960"/>
                  </a:lnTo>
                  <a:lnTo>
                    <a:pt x="1187653" y="1883841"/>
                  </a:lnTo>
                  <a:lnTo>
                    <a:pt x="1304315" y="1816493"/>
                  </a:lnTo>
                  <a:lnTo>
                    <a:pt x="1277416" y="1769960"/>
                  </a:lnTo>
                  <a:lnTo>
                    <a:pt x="1238783" y="1703082"/>
                  </a:lnTo>
                  <a:lnTo>
                    <a:pt x="1287170" y="1681594"/>
                  </a:lnTo>
                  <a:lnTo>
                    <a:pt x="1337017" y="1662976"/>
                  </a:lnTo>
                  <a:lnTo>
                    <a:pt x="1388198" y="1647367"/>
                  </a:lnTo>
                  <a:lnTo>
                    <a:pt x="1440649" y="1634871"/>
                  </a:lnTo>
                  <a:lnTo>
                    <a:pt x="1494282" y="1625587"/>
                  </a:lnTo>
                  <a:lnTo>
                    <a:pt x="1548993" y="1619643"/>
                  </a:lnTo>
                  <a:lnTo>
                    <a:pt x="1548993" y="1818106"/>
                  </a:lnTo>
                  <a:lnTo>
                    <a:pt x="1683689" y="1818106"/>
                  </a:lnTo>
                  <a:lnTo>
                    <a:pt x="1683689" y="1619643"/>
                  </a:lnTo>
                  <a:lnTo>
                    <a:pt x="1683689" y="1619504"/>
                  </a:lnTo>
                  <a:lnTo>
                    <a:pt x="1738414" y="1625447"/>
                  </a:lnTo>
                  <a:lnTo>
                    <a:pt x="1792046" y="1634718"/>
                  </a:lnTo>
                  <a:lnTo>
                    <a:pt x="1844509" y="1647215"/>
                  </a:lnTo>
                  <a:lnTo>
                    <a:pt x="1895703" y="1662811"/>
                  </a:lnTo>
                  <a:lnTo>
                    <a:pt x="1945538" y="1681429"/>
                  </a:lnTo>
                  <a:lnTo>
                    <a:pt x="1993912" y="1702943"/>
                  </a:lnTo>
                  <a:lnTo>
                    <a:pt x="1928380" y="1816354"/>
                  </a:lnTo>
                  <a:lnTo>
                    <a:pt x="2045030" y="1883702"/>
                  </a:lnTo>
                  <a:lnTo>
                    <a:pt x="2110765" y="1769821"/>
                  </a:lnTo>
                  <a:lnTo>
                    <a:pt x="2154237" y="1801710"/>
                  </a:lnTo>
                  <a:lnTo>
                    <a:pt x="2195626" y="1836140"/>
                  </a:lnTo>
                  <a:lnTo>
                    <a:pt x="2234819" y="1873008"/>
                  </a:lnTo>
                  <a:lnTo>
                    <a:pt x="2271699" y="1912200"/>
                  </a:lnTo>
                  <a:lnTo>
                    <a:pt x="2306155" y="1953602"/>
                  </a:lnTo>
                  <a:lnTo>
                    <a:pt x="2338070" y="1997113"/>
                  </a:lnTo>
                  <a:lnTo>
                    <a:pt x="2224176" y="2062835"/>
                  </a:lnTo>
                  <a:lnTo>
                    <a:pt x="2291537" y="2179485"/>
                  </a:lnTo>
                  <a:lnTo>
                    <a:pt x="2404948" y="2113953"/>
                  </a:lnTo>
                  <a:lnTo>
                    <a:pt x="2426449" y="2162352"/>
                  </a:lnTo>
                  <a:lnTo>
                    <a:pt x="2445054" y="2212187"/>
                  </a:lnTo>
                  <a:lnTo>
                    <a:pt x="2460663" y="2263368"/>
                  </a:lnTo>
                  <a:lnTo>
                    <a:pt x="2473172" y="2315819"/>
                  </a:lnTo>
                  <a:lnTo>
                    <a:pt x="2482456" y="2369439"/>
                  </a:lnTo>
                  <a:lnTo>
                    <a:pt x="2488400" y="2424150"/>
                  </a:lnTo>
                  <a:lnTo>
                    <a:pt x="2289911" y="2424150"/>
                  </a:lnTo>
                  <a:lnTo>
                    <a:pt x="2289911" y="2558834"/>
                  </a:lnTo>
                  <a:lnTo>
                    <a:pt x="2488527" y="2558834"/>
                  </a:lnTo>
                  <a:lnTo>
                    <a:pt x="2488527" y="1982533"/>
                  </a:lnTo>
                  <a:lnTo>
                    <a:pt x="2457005" y="1931771"/>
                  </a:lnTo>
                  <a:lnTo>
                    <a:pt x="2431491" y="1895348"/>
                  </a:lnTo>
                  <a:lnTo>
                    <a:pt x="2404440" y="1860118"/>
                  </a:lnTo>
                  <a:lnTo>
                    <a:pt x="2375916" y="1826133"/>
                  </a:lnTo>
                  <a:lnTo>
                    <a:pt x="2345944" y="1793443"/>
                  </a:lnTo>
                  <a:lnTo>
                    <a:pt x="2322322" y="1769821"/>
                  </a:lnTo>
                  <a:lnTo>
                    <a:pt x="2314587" y="1762086"/>
                  </a:lnTo>
                  <a:lnTo>
                    <a:pt x="2281885" y="1732114"/>
                  </a:lnTo>
                  <a:lnTo>
                    <a:pt x="2247900" y="1703590"/>
                  </a:lnTo>
                  <a:lnTo>
                    <a:pt x="2212670" y="1676539"/>
                  </a:lnTo>
                  <a:lnTo>
                    <a:pt x="2176246" y="1651038"/>
                  </a:lnTo>
                  <a:lnTo>
                    <a:pt x="2138680" y="1627111"/>
                  </a:lnTo>
                  <a:lnTo>
                    <a:pt x="2125484" y="1619504"/>
                  </a:lnTo>
                  <a:lnTo>
                    <a:pt x="2100021" y="1604822"/>
                  </a:lnTo>
                  <a:lnTo>
                    <a:pt x="2060308" y="1584210"/>
                  </a:lnTo>
                  <a:lnTo>
                    <a:pt x="2019604" y="1565338"/>
                  </a:lnTo>
                  <a:lnTo>
                    <a:pt x="1977948" y="1548231"/>
                  </a:lnTo>
                  <a:lnTo>
                    <a:pt x="1935391" y="1532966"/>
                  </a:lnTo>
                  <a:lnTo>
                    <a:pt x="1891982" y="1519567"/>
                  </a:lnTo>
                  <a:lnTo>
                    <a:pt x="1847773" y="1508112"/>
                  </a:lnTo>
                  <a:lnTo>
                    <a:pt x="1802815" y="1498612"/>
                  </a:lnTo>
                  <a:lnTo>
                    <a:pt x="1757146" y="1491145"/>
                  </a:lnTo>
                  <a:lnTo>
                    <a:pt x="1710829" y="1485760"/>
                  </a:lnTo>
                  <a:lnTo>
                    <a:pt x="1663890" y="1482483"/>
                  </a:lnTo>
                  <a:lnTo>
                    <a:pt x="1616405" y="1481378"/>
                  </a:lnTo>
                  <a:lnTo>
                    <a:pt x="1568932" y="1482483"/>
                  </a:lnTo>
                  <a:lnTo>
                    <a:pt x="1521993" y="1485760"/>
                  </a:lnTo>
                  <a:lnTo>
                    <a:pt x="1475676" y="1491145"/>
                  </a:lnTo>
                  <a:lnTo>
                    <a:pt x="1430007" y="1498612"/>
                  </a:lnTo>
                  <a:lnTo>
                    <a:pt x="1385049" y="1508112"/>
                  </a:lnTo>
                  <a:lnTo>
                    <a:pt x="1340840" y="1519567"/>
                  </a:lnTo>
                  <a:lnTo>
                    <a:pt x="1297432" y="1532966"/>
                  </a:lnTo>
                  <a:lnTo>
                    <a:pt x="1254874" y="1548231"/>
                  </a:lnTo>
                  <a:lnTo>
                    <a:pt x="1213218" y="1565338"/>
                  </a:lnTo>
                  <a:lnTo>
                    <a:pt x="1172514" y="1584210"/>
                  </a:lnTo>
                  <a:lnTo>
                    <a:pt x="1132801" y="1604822"/>
                  </a:lnTo>
                  <a:lnTo>
                    <a:pt x="1094143" y="1627111"/>
                  </a:lnTo>
                  <a:lnTo>
                    <a:pt x="1056576" y="1651038"/>
                  </a:lnTo>
                  <a:lnTo>
                    <a:pt x="1020152" y="1676539"/>
                  </a:lnTo>
                  <a:lnTo>
                    <a:pt x="984923" y="1703590"/>
                  </a:lnTo>
                  <a:lnTo>
                    <a:pt x="950937" y="1732114"/>
                  </a:lnTo>
                  <a:lnTo>
                    <a:pt x="918235" y="1762086"/>
                  </a:lnTo>
                  <a:lnTo>
                    <a:pt x="886879" y="1793443"/>
                  </a:lnTo>
                  <a:lnTo>
                    <a:pt x="856907" y="1826133"/>
                  </a:lnTo>
                  <a:lnTo>
                    <a:pt x="828382" y="1860118"/>
                  </a:lnTo>
                  <a:lnTo>
                    <a:pt x="801331" y="1895348"/>
                  </a:lnTo>
                  <a:lnTo>
                    <a:pt x="775817" y="1931771"/>
                  </a:lnTo>
                  <a:lnTo>
                    <a:pt x="751903" y="1969338"/>
                  </a:lnTo>
                  <a:lnTo>
                    <a:pt x="729602" y="2007997"/>
                  </a:lnTo>
                  <a:lnTo>
                    <a:pt x="708990" y="2047697"/>
                  </a:lnTo>
                  <a:lnTo>
                    <a:pt x="690118" y="2088400"/>
                  </a:lnTo>
                  <a:lnTo>
                    <a:pt x="673011" y="2130056"/>
                  </a:lnTo>
                  <a:lnTo>
                    <a:pt x="657745" y="2172614"/>
                  </a:lnTo>
                  <a:lnTo>
                    <a:pt x="644347" y="2216010"/>
                  </a:lnTo>
                  <a:lnTo>
                    <a:pt x="632879" y="2260219"/>
                  </a:lnTo>
                  <a:lnTo>
                    <a:pt x="623392" y="2305177"/>
                  </a:lnTo>
                  <a:lnTo>
                    <a:pt x="615924" y="2350833"/>
                  </a:lnTo>
                  <a:lnTo>
                    <a:pt x="610527" y="2397150"/>
                  </a:lnTo>
                  <a:lnTo>
                    <a:pt x="607250" y="2444077"/>
                  </a:lnTo>
                  <a:lnTo>
                    <a:pt x="606158" y="2491562"/>
                  </a:lnTo>
                  <a:lnTo>
                    <a:pt x="607250" y="2539047"/>
                  </a:lnTo>
                  <a:lnTo>
                    <a:pt x="610527" y="2585961"/>
                  </a:lnTo>
                  <a:lnTo>
                    <a:pt x="615924" y="2632278"/>
                  </a:lnTo>
                  <a:lnTo>
                    <a:pt x="623392" y="2677947"/>
                  </a:lnTo>
                  <a:lnTo>
                    <a:pt x="632879" y="2722905"/>
                  </a:lnTo>
                  <a:lnTo>
                    <a:pt x="644347" y="2767114"/>
                  </a:lnTo>
                  <a:lnTo>
                    <a:pt x="657745" y="2810510"/>
                  </a:lnTo>
                  <a:lnTo>
                    <a:pt x="673011" y="2853067"/>
                  </a:lnTo>
                  <a:lnTo>
                    <a:pt x="690118" y="2894711"/>
                  </a:lnTo>
                  <a:lnTo>
                    <a:pt x="708990" y="2935414"/>
                  </a:lnTo>
                  <a:lnTo>
                    <a:pt x="729602" y="2975127"/>
                  </a:lnTo>
                  <a:lnTo>
                    <a:pt x="751903" y="3013786"/>
                  </a:lnTo>
                  <a:lnTo>
                    <a:pt x="775817" y="3051352"/>
                  </a:lnTo>
                  <a:lnTo>
                    <a:pt x="801331" y="3087776"/>
                  </a:lnTo>
                  <a:lnTo>
                    <a:pt x="828382" y="3123006"/>
                  </a:lnTo>
                  <a:lnTo>
                    <a:pt x="856907" y="3156991"/>
                  </a:lnTo>
                  <a:lnTo>
                    <a:pt x="886879" y="3189681"/>
                  </a:lnTo>
                  <a:lnTo>
                    <a:pt x="918235" y="3221037"/>
                  </a:lnTo>
                  <a:lnTo>
                    <a:pt x="950937" y="3251009"/>
                  </a:lnTo>
                  <a:lnTo>
                    <a:pt x="984923" y="3279533"/>
                  </a:lnTo>
                  <a:lnTo>
                    <a:pt x="1020152" y="3306572"/>
                  </a:lnTo>
                  <a:lnTo>
                    <a:pt x="1056576" y="3332086"/>
                  </a:lnTo>
                  <a:lnTo>
                    <a:pt x="1094143" y="3356013"/>
                  </a:lnTo>
                  <a:lnTo>
                    <a:pt x="1132801" y="3378301"/>
                  </a:lnTo>
                  <a:lnTo>
                    <a:pt x="1172514" y="3398901"/>
                  </a:lnTo>
                  <a:lnTo>
                    <a:pt x="1213218" y="3417786"/>
                  </a:lnTo>
                  <a:lnTo>
                    <a:pt x="1254874" y="3434880"/>
                  </a:lnTo>
                  <a:lnTo>
                    <a:pt x="1297432" y="3450158"/>
                  </a:lnTo>
                  <a:lnTo>
                    <a:pt x="1340840" y="3463544"/>
                  </a:lnTo>
                  <a:lnTo>
                    <a:pt x="1385049" y="3475012"/>
                  </a:lnTo>
                  <a:lnTo>
                    <a:pt x="1430007" y="3484499"/>
                  </a:lnTo>
                  <a:lnTo>
                    <a:pt x="1475676" y="3491966"/>
                  </a:lnTo>
                  <a:lnTo>
                    <a:pt x="1521993" y="3497364"/>
                  </a:lnTo>
                  <a:lnTo>
                    <a:pt x="1568932" y="3500640"/>
                  </a:lnTo>
                  <a:lnTo>
                    <a:pt x="1616405" y="3501733"/>
                  </a:lnTo>
                  <a:lnTo>
                    <a:pt x="1663890" y="3500640"/>
                  </a:lnTo>
                  <a:lnTo>
                    <a:pt x="1710829" y="3497364"/>
                  </a:lnTo>
                  <a:lnTo>
                    <a:pt x="1757146" y="3491966"/>
                  </a:lnTo>
                  <a:lnTo>
                    <a:pt x="1802815" y="3484499"/>
                  </a:lnTo>
                  <a:lnTo>
                    <a:pt x="1847773" y="3475012"/>
                  </a:lnTo>
                  <a:lnTo>
                    <a:pt x="1891982" y="3463544"/>
                  </a:lnTo>
                  <a:lnTo>
                    <a:pt x="1935391" y="3450158"/>
                  </a:lnTo>
                  <a:lnTo>
                    <a:pt x="1977948" y="3434880"/>
                  </a:lnTo>
                  <a:lnTo>
                    <a:pt x="2019604" y="3417786"/>
                  </a:lnTo>
                  <a:lnTo>
                    <a:pt x="2060308" y="3398901"/>
                  </a:lnTo>
                  <a:lnTo>
                    <a:pt x="2100021" y="3378301"/>
                  </a:lnTo>
                  <a:lnTo>
                    <a:pt x="2125484" y="3363607"/>
                  </a:lnTo>
                  <a:lnTo>
                    <a:pt x="2138680" y="3356013"/>
                  </a:lnTo>
                  <a:lnTo>
                    <a:pt x="2176246" y="3332086"/>
                  </a:lnTo>
                  <a:lnTo>
                    <a:pt x="2212670" y="3306572"/>
                  </a:lnTo>
                  <a:lnTo>
                    <a:pt x="2247900" y="3279533"/>
                  </a:lnTo>
                  <a:lnTo>
                    <a:pt x="2281885" y="3251009"/>
                  </a:lnTo>
                  <a:lnTo>
                    <a:pt x="2314587" y="3221037"/>
                  </a:lnTo>
                  <a:lnTo>
                    <a:pt x="2322322" y="3213303"/>
                  </a:lnTo>
                  <a:lnTo>
                    <a:pt x="2345944" y="3189681"/>
                  </a:lnTo>
                  <a:lnTo>
                    <a:pt x="2375916" y="3156991"/>
                  </a:lnTo>
                  <a:lnTo>
                    <a:pt x="2404440" y="3123006"/>
                  </a:lnTo>
                  <a:lnTo>
                    <a:pt x="2431491" y="3087776"/>
                  </a:lnTo>
                  <a:lnTo>
                    <a:pt x="2457005" y="3051352"/>
                  </a:lnTo>
                  <a:lnTo>
                    <a:pt x="2480919" y="3013786"/>
                  </a:lnTo>
                  <a:lnTo>
                    <a:pt x="2503220" y="2975127"/>
                  </a:lnTo>
                  <a:lnTo>
                    <a:pt x="2523833" y="2935414"/>
                  </a:lnTo>
                  <a:lnTo>
                    <a:pt x="2542705" y="2894711"/>
                  </a:lnTo>
                  <a:lnTo>
                    <a:pt x="2559812" y="2853067"/>
                  </a:lnTo>
                  <a:lnTo>
                    <a:pt x="2575077" y="2810510"/>
                  </a:lnTo>
                  <a:lnTo>
                    <a:pt x="2588476" y="2767114"/>
                  </a:lnTo>
                  <a:lnTo>
                    <a:pt x="2599944" y="2722905"/>
                  </a:lnTo>
                  <a:lnTo>
                    <a:pt x="2609431" y="2677947"/>
                  </a:lnTo>
                  <a:lnTo>
                    <a:pt x="2616898" y="2632278"/>
                  </a:lnTo>
                  <a:lnTo>
                    <a:pt x="2622296" y="2585961"/>
                  </a:lnTo>
                  <a:lnTo>
                    <a:pt x="2625572" y="2539047"/>
                  </a:lnTo>
                  <a:lnTo>
                    <a:pt x="2626664" y="2491562"/>
                  </a:lnTo>
                  <a:close/>
                </a:path>
                <a:path w="4041140" h="4108450">
                  <a:moveTo>
                    <a:pt x="4040962" y="671487"/>
                  </a:moveTo>
                  <a:lnTo>
                    <a:pt x="4025112" y="629805"/>
                  </a:lnTo>
                  <a:lnTo>
                    <a:pt x="3205886" y="13258"/>
                  </a:lnTo>
                  <a:lnTo>
                    <a:pt x="3171507" y="0"/>
                  </a:lnTo>
                  <a:lnTo>
                    <a:pt x="3153118" y="889"/>
                  </a:lnTo>
                  <a:lnTo>
                    <a:pt x="3108185" y="31711"/>
                  </a:lnTo>
                  <a:lnTo>
                    <a:pt x="3098127" y="67132"/>
                  </a:lnTo>
                  <a:lnTo>
                    <a:pt x="3098127" y="336511"/>
                  </a:lnTo>
                  <a:lnTo>
                    <a:pt x="538810" y="336511"/>
                  </a:lnTo>
                  <a:lnTo>
                    <a:pt x="538810" y="471208"/>
                  </a:lnTo>
                  <a:lnTo>
                    <a:pt x="3165475" y="471208"/>
                  </a:lnTo>
                  <a:lnTo>
                    <a:pt x="3191713" y="465912"/>
                  </a:lnTo>
                  <a:lnTo>
                    <a:pt x="3213112" y="451497"/>
                  </a:lnTo>
                  <a:lnTo>
                    <a:pt x="3227540" y="430085"/>
                  </a:lnTo>
                  <a:lnTo>
                    <a:pt x="3232823" y="403860"/>
                  </a:lnTo>
                  <a:lnTo>
                    <a:pt x="3232823" y="201815"/>
                  </a:lnTo>
                  <a:lnTo>
                    <a:pt x="3865168" y="675995"/>
                  </a:lnTo>
                  <a:lnTo>
                    <a:pt x="3232823" y="1202905"/>
                  </a:lnTo>
                  <a:lnTo>
                    <a:pt x="3232823" y="942619"/>
                  </a:lnTo>
                  <a:lnTo>
                    <a:pt x="3227540" y="916381"/>
                  </a:lnTo>
                  <a:lnTo>
                    <a:pt x="3213112" y="894981"/>
                  </a:lnTo>
                  <a:lnTo>
                    <a:pt x="3191713" y="880554"/>
                  </a:lnTo>
                  <a:lnTo>
                    <a:pt x="3165475" y="875271"/>
                  </a:lnTo>
                  <a:lnTo>
                    <a:pt x="1616405" y="875271"/>
                  </a:lnTo>
                  <a:lnTo>
                    <a:pt x="1567967" y="875995"/>
                  </a:lnTo>
                  <a:lnTo>
                    <a:pt x="1519872" y="878128"/>
                  </a:lnTo>
                  <a:lnTo>
                    <a:pt x="1472145" y="881659"/>
                  </a:lnTo>
                  <a:lnTo>
                    <a:pt x="1424813" y="886561"/>
                  </a:lnTo>
                  <a:lnTo>
                    <a:pt x="1377886" y="892835"/>
                  </a:lnTo>
                  <a:lnTo>
                    <a:pt x="1331391" y="900430"/>
                  </a:lnTo>
                  <a:lnTo>
                    <a:pt x="1285341" y="909358"/>
                  </a:lnTo>
                  <a:lnTo>
                    <a:pt x="1239761" y="919581"/>
                  </a:lnTo>
                  <a:lnTo>
                    <a:pt x="1150112" y="943825"/>
                  </a:lnTo>
                  <a:lnTo>
                    <a:pt x="1062570" y="973023"/>
                  </a:lnTo>
                  <a:lnTo>
                    <a:pt x="977328" y="1006995"/>
                  </a:lnTo>
                  <a:lnTo>
                    <a:pt x="894524" y="1045603"/>
                  </a:lnTo>
                  <a:lnTo>
                    <a:pt x="814336" y="1088669"/>
                  </a:lnTo>
                  <a:lnTo>
                    <a:pt x="736904" y="1136040"/>
                  </a:lnTo>
                  <a:lnTo>
                    <a:pt x="662419" y="1187551"/>
                  </a:lnTo>
                  <a:lnTo>
                    <a:pt x="591019" y="1243037"/>
                  </a:lnTo>
                  <a:lnTo>
                    <a:pt x="522871" y="1302334"/>
                  </a:lnTo>
                  <a:lnTo>
                    <a:pt x="458139" y="1365300"/>
                  </a:lnTo>
                  <a:lnTo>
                    <a:pt x="396976" y="1431759"/>
                  </a:lnTo>
                  <a:lnTo>
                    <a:pt x="339559" y="1501546"/>
                  </a:lnTo>
                  <a:lnTo>
                    <a:pt x="286029" y="1574507"/>
                  </a:lnTo>
                  <a:lnTo>
                    <a:pt x="236575" y="1650479"/>
                  </a:lnTo>
                  <a:lnTo>
                    <a:pt x="191325" y="1729295"/>
                  </a:lnTo>
                  <a:lnTo>
                    <a:pt x="150469" y="1810816"/>
                  </a:lnTo>
                  <a:lnTo>
                    <a:pt x="114160" y="1894852"/>
                  </a:lnTo>
                  <a:lnTo>
                    <a:pt x="82550" y="1981250"/>
                  </a:lnTo>
                  <a:lnTo>
                    <a:pt x="55803" y="2069858"/>
                  </a:lnTo>
                  <a:lnTo>
                    <a:pt x="44310" y="2114943"/>
                  </a:lnTo>
                  <a:lnTo>
                    <a:pt x="34086" y="2160511"/>
                  </a:lnTo>
                  <a:lnTo>
                    <a:pt x="25171" y="2206561"/>
                  </a:lnTo>
                  <a:lnTo>
                    <a:pt x="17564" y="2253043"/>
                  </a:lnTo>
                  <a:lnTo>
                    <a:pt x="11290" y="2299970"/>
                  </a:lnTo>
                  <a:lnTo>
                    <a:pt x="6388" y="2347303"/>
                  </a:lnTo>
                  <a:lnTo>
                    <a:pt x="2844" y="2395029"/>
                  </a:lnTo>
                  <a:lnTo>
                    <a:pt x="711" y="2443124"/>
                  </a:lnTo>
                  <a:lnTo>
                    <a:pt x="0" y="2491562"/>
                  </a:lnTo>
                  <a:lnTo>
                    <a:pt x="711" y="2540000"/>
                  </a:lnTo>
                  <a:lnTo>
                    <a:pt x="2844" y="2588095"/>
                  </a:lnTo>
                  <a:lnTo>
                    <a:pt x="6388" y="2635821"/>
                  </a:lnTo>
                  <a:lnTo>
                    <a:pt x="11290" y="2683154"/>
                  </a:lnTo>
                  <a:lnTo>
                    <a:pt x="17564" y="2730068"/>
                  </a:lnTo>
                  <a:lnTo>
                    <a:pt x="25171" y="2776563"/>
                  </a:lnTo>
                  <a:lnTo>
                    <a:pt x="34086" y="2822600"/>
                  </a:lnTo>
                  <a:lnTo>
                    <a:pt x="44310" y="2868180"/>
                  </a:lnTo>
                  <a:lnTo>
                    <a:pt x="68554" y="2957830"/>
                  </a:lnTo>
                  <a:lnTo>
                    <a:pt x="97751" y="3045358"/>
                  </a:lnTo>
                  <a:lnTo>
                    <a:pt x="131737" y="3130600"/>
                  </a:lnTo>
                  <a:lnTo>
                    <a:pt x="170345" y="3213392"/>
                  </a:lnTo>
                  <a:lnTo>
                    <a:pt x="213410" y="3293580"/>
                  </a:lnTo>
                  <a:lnTo>
                    <a:pt x="260781" y="3370999"/>
                  </a:lnTo>
                  <a:lnTo>
                    <a:pt x="312293" y="3445484"/>
                  </a:lnTo>
                  <a:lnTo>
                    <a:pt x="367792" y="3516884"/>
                  </a:lnTo>
                  <a:lnTo>
                    <a:pt x="427101" y="3585019"/>
                  </a:lnTo>
                  <a:lnTo>
                    <a:pt x="490067" y="3649751"/>
                  </a:lnTo>
                  <a:lnTo>
                    <a:pt x="556526" y="3710902"/>
                  </a:lnTo>
                  <a:lnTo>
                    <a:pt x="626313" y="3768318"/>
                  </a:lnTo>
                  <a:lnTo>
                    <a:pt x="699287" y="3821836"/>
                  </a:lnTo>
                  <a:lnTo>
                    <a:pt x="775258" y="3871290"/>
                  </a:lnTo>
                  <a:lnTo>
                    <a:pt x="854087" y="3916527"/>
                  </a:lnTo>
                  <a:lnTo>
                    <a:pt x="935609" y="3957383"/>
                  </a:lnTo>
                  <a:lnTo>
                    <a:pt x="1019657" y="3993692"/>
                  </a:lnTo>
                  <a:lnTo>
                    <a:pt x="1106068" y="4025303"/>
                  </a:lnTo>
                  <a:lnTo>
                    <a:pt x="1194676" y="4052049"/>
                  </a:lnTo>
                  <a:lnTo>
                    <a:pt x="1239761" y="4063542"/>
                  </a:lnTo>
                  <a:lnTo>
                    <a:pt x="1285341" y="4073766"/>
                  </a:lnTo>
                  <a:lnTo>
                    <a:pt x="1331391" y="4082681"/>
                  </a:lnTo>
                  <a:lnTo>
                    <a:pt x="1377886" y="4090289"/>
                  </a:lnTo>
                  <a:lnTo>
                    <a:pt x="1424813" y="4096550"/>
                  </a:lnTo>
                  <a:lnTo>
                    <a:pt x="1472145" y="4101465"/>
                  </a:lnTo>
                  <a:lnTo>
                    <a:pt x="1519872" y="4104995"/>
                  </a:lnTo>
                  <a:lnTo>
                    <a:pt x="1567967" y="4107129"/>
                  </a:lnTo>
                  <a:lnTo>
                    <a:pt x="1616405" y="4107840"/>
                  </a:lnTo>
                  <a:lnTo>
                    <a:pt x="1616405" y="4040505"/>
                  </a:lnTo>
                  <a:lnTo>
                    <a:pt x="1617827" y="4107840"/>
                  </a:lnTo>
                  <a:lnTo>
                    <a:pt x="1626108" y="4107777"/>
                  </a:lnTo>
                  <a:lnTo>
                    <a:pt x="1626108" y="3973093"/>
                  </a:lnTo>
                  <a:lnTo>
                    <a:pt x="1568272" y="3972382"/>
                  </a:lnTo>
                  <a:lnTo>
                    <a:pt x="1520774" y="3970109"/>
                  </a:lnTo>
                  <a:lnTo>
                    <a:pt x="1473669" y="3966337"/>
                  </a:lnTo>
                  <a:lnTo>
                    <a:pt x="1426984" y="3961104"/>
                  </a:lnTo>
                  <a:lnTo>
                    <a:pt x="1380756" y="3954437"/>
                  </a:lnTo>
                  <a:lnTo>
                    <a:pt x="1334985" y="3946347"/>
                  </a:lnTo>
                  <a:lnTo>
                    <a:pt x="1289710" y="3936873"/>
                  </a:lnTo>
                  <a:lnTo>
                    <a:pt x="1244942" y="3926027"/>
                  </a:lnTo>
                  <a:lnTo>
                    <a:pt x="1200721" y="3913822"/>
                  </a:lnTo>
                  <a:lnTo>
                    <a:pt x="1157046" y="3900297"/>
                  </a:lnTo>
                  <a:lnTo>
                    <a:pt x="1113967" y="3885476"/>
                  </a:lnTo>
                  <a:lnTo>
                    <a:pt x="1071486" y="3869372"/>
                  </a:lnTo>
                  <a:lnTo>
                    <a:pt x="1029639" y="3852024"/>
                  </a:lnTo>
                  <a:lnTo>
                    <a:pt x="988441" y="3833431"/>
                  </a:lnTo>
                  <a:lnTo>
                    <a:pt x="947928" y="3813632"/>
                  </a:lnTo>
                  <a:lnTo>
                    <a:pt x="908100" y="3792651"/>
                  </a:lnTo>
                  <a:lnTo>
                    <a:pt x="868997" y="3770515"/>
                  </a:lnTo>
                  <a:lnTo>
                    <a:pt x="830643" y="3747224"/>
                  </a:lnTo>
                  <a:lnTo>
                    <a:pt x="793064" y="3722827"/>
                  </a:lnTo>
                  <a:lnTo>
                    <a:pt x="720293" y="3670782"/>
                  </a:lnTo>
                  <a:lnTo>
                    <a:pt x="650862" y="3614547"/>
                  </a:lnTo>
                  <a:lnTo>
                    <a:pt x="584987" y="3554311"/>
                  </a:lnTo>
                  <a:lnTo>
                    <a:pt x="522820" y="3490252"/>
                  </a:lnTo>
                  <a:lnTo>
                    <a:pt x="464566" y="3422573"/>
                  </a:lnTo>
                  <a:lnTo>
                    <a:pt x="410413" y="3351453"/>
                  </a:lnTo>
                  <a:lnTo>
                    <a:pt x="384924" y="3314662"/>
                  </a:lnTo>
                  <a:lnTo>
                    <a:pt x="360527" y="3277070"/>
                  </a:lnTo>
                  <a:lnTo>
                    <a:pt x="337248" y="3238716"/>
                  </a:lnTo>
                  <a:lnTo>
                    <a:pt x="315112" y="3199612"/>
                  </a:lnTo>
                  <a:lnTo>
                    <a:pt x="294132" y="3159785"/>
                  </a:lnTo>
                  <a:lnTo>
                    <a:pt x="274332" y="3119272"/>
                  </a:lnTo>
                  <a:lnTo>
                    <a:pt x="255752" y="3078073"/>
                  </a:lnTo>
                  <a:lnTo>
                    <a:pt x="238404" y="3036227"/>
                  </a:lnTo>
                  <a:lnTo>
                    <a:pt x="222313" y="2993745"/>
                  </a:lnTo>
                  <a:lnTo>
                    <a:pt x="207492" y="2950654"/>
                  </a:lnTo>
                  <a:lnTo>
                    <a:pt x="193967" y="2906992"/>
                  </a:lnTo>
                  <a:lnTo>
                    <a:pt x="181775" y="2862757"/>
                  </a:lnTo>
                  <a:lnTo>
                    <a:pt x="170929" y="2817990"/>
                  </a:lnTo>
                  <a:lnTo>
                    <a:pt x="161455" y="2772714"/>
                  </a:lnTo>
                  <a:lnTo>
                    <a:pt x="153377" y="2726944"/>
                  </a:lnTo>
                  <a:lnTo>
                    <a:pt x="146723" y="2680716"/>
                  </a:lnTo>
                  <a:lnTo>
                    <a:pt x="141490" y="2634030"/>
                  </a:lnTo>
                  <a:lnTo>
                    <a:pt x="137731" y="2586926"/>
                  </a:lnTo>
                  <a:lnTo>
                    <a:pt x="135458" y="2539428"/>
                  </a:lnTo>
                  <a:lnTo>
                    <a:pt x="134696" y="2491562"/>
                  </a:lnTo>
                  <a:lnTo>
                    <a:pt x="135458" y="2443683"/>
                  </a:lnTo>
                  <a:lnTo>
                    <a:pt x="137731" y="2396185"/>
                  </a:lnTo>
                  <a:lnTo>
                    <a:pt x="141503" y="2349081"/>
                  </a:lnTo>
                  <a:lnTo>
                    <a:pt x="146723" y="2302395"/>
                  </a:lnTo>
                  <a:lnTo>
                    <a:pt x="153390" y="2256155"/>
                  </a:lnTo>
                  <a:lnTo>
                    <a:pt x="161467" y="2210384"/>
                  </a:lnTo>
                  <a:lnTo>
                    <a:pt x="170942" y="2165096"/>
                  </a:lnTo>
                  <a:lnTo>
                    <a:pt x="181787" y="2120328"/>
                  </a:lnTo>
                  <a:lnTo>
                    <a:pt x="193979" y="2076094"/>
                  </a:lnTo>
                  <a:lnTo>
                    <a:pt x="207505" y="2032419"/>
                  </a:lnTo>
                  <a:lnTo>
                    <a:pt x="222326" y="1989340"/>
                  </a:lnTo>
                  <a:lnTo>
                    <a:pt x="238429" y="1946859"/>
                  </a:lnTo>
                  <a:lnTo>
                    <a:pt x="255778" y="1905000"/>
                  </a:lnTo>
                  <a:lnTo>
                    <a:pt x="274370" y="1863801"/>
                  </a:lnTo>
                  <a:lnTo>
                    <a:pt x="294157" y="1823275"/>
                  </a:lnTo>
                  <a:lnTo>
                    <a:pt x="315137" y="1783448"/>
                  </a:lnTo>
                  <a:lnTo>
                    <a:pt x="337286" y="1744345"/>
                  </a:lnTo>
                  <a:lnTo>
                    <a:pt x="360565" y="1705991"/>
                  </a:lnTo>
                  <a:lnTo>
                    <a:pt x="384975" y="1668399"/>
                  </a:lnTo>
                  <a:lnTo>
                    <a:pt x="437019" y="1595615"/>
                  </a:lnTo>
                  <a:lnTo>
                    <a:pt x="493268" y="1526184"/>
                  </a:lnTo>
                  <a:lnTo>
                    <a:pt x="553504" y="1460296"/>
                  </a:lnTo>
                  <a:lnTo>
                    <a:pt x="617562" y="1398130"/>
                  </a:lnTo>
                  <a:lnTo>
                    <a:pt x="685253" y="1339875"/>
                  </a:lnTo>
                  <a:lnTo>
                    <a:pt x="756386" y="1285697"/>
                  </a:lnTo>
                  <a:lnTo>
                    <a:pt x="793191" y="1260208"/>
                  </a:lnTo>
                  <a:lnTo>
                    <a:pt x="830783" y="1235811"/>
                  </a:lnTo>
                  <a:lnTo>
                    <a:pt x="869137" y="1212532"/>
                  </a:lnTo>
                  <a:lnTo>
                    <a:pt x="908253" y="1190396"/>
                  </a:lnTo>
                  <a:lnTo>
                    <a:pt x="948080" y="1169416"/>
                  </a:lnTo>
                  <a:lnTo>
                    <a:pt x="988606" y="1149616"/>
                  </a:lnTo>
                  <a:lnTo>
                    <a:pt x="1029804" y="1131036"/>
                  </a:lnTo>
                  <a:lnTo>
                    <a:pt x="1071664" y="1113675"/>
                  </a:lnTo>
                  <a:lnTo>
                    <a:pt x="1114145" y="1097584"/>
                  </a:lnTo>
                  <a:lnTo>
                    <a:pt x="1157236" y="1082763"/>
                  </a:lnTo>
                  <a:lnTo>
                    <a:pt x="1200912" y="1069238"/>
                  </a:lnTo>
                  <a:lnTo>
                    <a:pt x="1245146" y="1057046"/>
                  </a:lnTo>
                  <a:lnTo>
                    <a:pt x="1289926" y="1046200"/>
                  </a:lnTo>
                  <a:lnTo>
                    <a:pt x="1335214" y="1036726"/>
                  </a:lnTo>
                  <a:lnTo>
                    <a:pt x="1380985" y="1028649"/>
                  </a:lnTo>
                  <a:lnTo>
                    <a:pt x="1427226" y="1021981"/>
                  </a:lnTo>
                  <a:lnTo>
                    <a:pt x="1473911" y="1016762"/>
                  </a:lnTo>
                  <a:lnTo>
                    <a:pt x="1521028" y="1013002"/>
                  </a:lnTo>
                  <a:lnTo>
                    <a:pt x="1568526" y="1010729"/>
                  </a:lnTo>
                  <a:lnTo>
                    <a:pt x="1616405" y="1009967"/>
                  </a:lnTo>
                  <a:lnTo>
                    <a:pt x="3098127" y="1009967"/>
                  </a:lnTo>
                  <a:lnTo>
                    <a:pt x="3098127" y="1346695"/>
                  </a:lnTo>
                  <a:lnTo>
                    <a:pt x="3100857" y="1365681"/>
                  </a:lnTo>
                  <a:lnTo>
                    <a:pt x="3136912" y="1407642"/>
                  </a:lnTo>
                  <a:lnTo>
                    <a:pt x="3174060" y="1413484"/>
                  </a:lnTo>
                  <a:lnTo>
                    <a:pt x="3192221" y="1408493"/>
                  </a:lnTo>
                  <a:lnTo>
                    <a:pt x="4016781" y="724954"/>
                  </a:lnTo>
                  <a:lnTo>
                    <a:pt x="4039628" y="686676"/>
                  </a:lnTo>
                  <a:lnTo>
                    <a:pt x="4040962" y="6714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436754" y="6864846"/>
              <a:ext cx="181913" cy="1818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658943" y="6716551"/>
              <a:ext cx="189230" cy="189230"/>
            </a:xfrm>
            <a:custGeom>
              <a:avLst/>
              <a:gdLst/>
              <a:ahLst/>
              <a:cxnLst/>
              <a:rect l="l" t="t" r="r" b="b"/>
              <a:pathLst>
                <a:path w="189230" h="189229">
                  <a:moveTo>
                    <a:pt x="77857" y="188768"/>
                  </a:moveTo>
                  <a:lnTo>
                    <a:pt x="0" y="78793"/>
                  </a:lnTo>
                  <a:lnTo>
                    <a:pt x="51809" y="40432"/>
                  </a:lnTo>
                  <a:lnTo>
                    <a:pt x="101901" y="0"/>
                  </a:lnTo>
                  <a:lnTo>
                    <a:pt x="188850" y="102836"/>
                  </a:lnTo>
                  <a:lnTo>
                    <a:pt x="134237" y="146989"/>
                  </a:lnTo>
                  <a:lnTo>
                    <a:pt x="77857" y="1887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280857" y="5584613"/>
              <a:ext cx="140223" cy="1402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236675" y="5840996"/>
              <a:ext cx="160361" cy="1604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020683" y="6322851"/>
              <a:ext cx="185819" cy="1858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148918" y="6089432"/>
              <a:ext cx="175784" cy="17590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942537" y="7042435"/>
              <a:ext cx="151673" cy="15159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195707" y="6974821"/>
              <a:ext cx="169184" cy="16930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188253" y="3429570"/>
              <a:ext cx="2857500" cy="3295015"/>
            </a:xfrm>
            <a:custGeom>
              <a:avLst/>
              <a:gdLst/>
              <a:ahLst/>
              <a:cxnLst/>
              <a:rect l="l" t="t" r="r" b="b"/>
              <a:pathLst>
                <a:path w="2857500" h="3295015">
                  <a:moveTo>
                    <a:pt x="134696" y="0"/>
                  </a:moveTo>
                  <a:lnTo>
                    <a:pt x="0" y="0"/>
                  </a:lnTo>
                  <a:lnTo>
                    <a:pt x="0" y="134696"/>
                  </a:lnTo>
                  <a:lnTo>
                    <a:pt x="134696" y="134696"/>
                  </a:lnTo>
                  <a:lnTo>
                    <a:pt x="134696" y="0"/>
                  </a:lnTo>
                  <a:close/>
                </a:path>
                <a:path w="2857500" h="3295015">
                  <a:moveTo>
                    <a:pt x="404101" y="0"/>
                  </a:moveTo>
                  <a:lnTo>
                    <a:pt x="269405" y="0"/>
                  </a:lnTo>
                  <a:lnTo>
                    <a:pt x="269405" y="134696"/>
                  </a:lnTo>
                  <a:lnTo>
                    <a:pt x="404101" y="134696"/>
                  </a:lnTo>
                  <a:lnTo>
                    <a:pt x="404101" y="0"/>
                  </a:lnTo>
                  <a:close/>
                </a:path>
                <a:path w="2857500" h="3295015">
                  <a:moveTo>
                    <a:pt x="2857474" y="3190748"/>
                  </a:moveTo>
                  <a:lnTo>
                    <a:pt x="2754096" y="3104350"/>
                  </a:lnTo>
                  <a:lnTo>
                    <a:pt x="2711551" y="3153041"/>
                  </a:lnTo>
                  <a:lnTo>
                    <a:pt x="2667279" y="3199511"/>
                  </a:lnTo>
                  <a:lnTo>
                    <a:pt x="2762783" y="3294596"/>
                  </a:lnTo>
                  <a:lnTo>
                    <a:pt x="2811068" y="3243859"/>
                  </a:lnTo>
                  <a:lnTo>
                    <a:pt x="2857474" y="31907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844961" y="3795783"/>
            <a:ext cx="6834505" cy="3194050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12700" marR="5080" algn="ctr">
              <a:lnSpc>
                <a:spcPts val="8400"/>
              </a:lnSpc>
              <a:spcBef>
                <a:spcPts val="1380"/>
              </a:spcBef>
            </a:pPr>
            <a:r>
              <a:rPr sz="8000" b="1" spc="-15" dirty="0">
                <a:solidFill>
                  <a:srgbClr val="2A4A9D"/>
                </a:solidFill>
                <a:latin typeface="Arial"/>
                <a:cs typeface="Arial"/>
              </a:rPr>
              <a:t>FUTURE </a:t>
            </a:r>
            <a:r>
              <a:rPr sz="8000" b="1" spc="30" dirty="0">
                <a:solidFill>
                  <a:srgbClr val="2A4A9D"/>
                </a:solidFill>
                <a:latin typeface="Arial"/>
                <a:cs typeface="Arial"/>
              </a:rPr>
              <a:t>OF  </a:t>
            </a:r>
            <a:r>
              <a:rPr sz="8000" b="1" spc="1210" dirty="0">
                <a:solidFill>
                  <a:srgbClr val="2A4A9D"/>
                </a:solidFill>
                <a:latin typeface="Arial"/>
                <a:cs typeface="Arial"/>
              </a:rPr>
              <a:t>M</a:t>
            </a:r>
            <a:r>
              <a:rPr sz="8000" b="1" spc="-560" dirty="0">
                <a:solidFill>
                  <a:srgbClr val="2A4A9D"/>
                </a:solidFill>
                <a:latin typeface="Arial"/>
                <a:cs typeface="Arial"/>
              </a:rPr>
              <a:t>E</a:t>
            </a:r>
            <a:r>
              <a:rPr sz="8000" b="1" spc="495" dirty="0">
                <a:solidFill>
                  <a:srgbClr val="2A4A9D"/>
                </a:solidFill>
                <a:latin typeface="Arial"/>
                <a:cs typeface="Arial"/>
              </a:rPr>
              <a:t>D</a:t>
            </a:r>
            <a:r>
              <a:rPr sz="8000" b="1" spc="655" dirty="0">
                <a:solidFill>
                  <a:srgbClr val="2A4A9D"/>
                </a:solidFill>
                <a:latin typeface="Arial"/>
                <a:cs typeface="Arial"/>
              </a:rPr>
              <a:t>A</a:t>
            </a:r>
            <a:r>
              <a:rPr sz="8000" b="1" spc="680" dirty="0">
                <a:solidFill>
                  <a:srgbClr val="2A4A9D"/>
                </a:solidFill>
                <a:latin typeface="Arial"/>
                <a:cs typeface="Arial"/>
              </a:rPr>
              <a:t>C</a:t>
            </a:r>
            <a:r>
              <a:rPr sz="8000" b="1" spc="560" dirty="0">
                <a:solidFill>
                  <a:srgbClr val="2A4A9D"/>
                </a:solidFill>
                <a:latin typeface="Arial"/>
                <a:cs typeface="Arial"/>
              </a:rPr>
              <a:t>H</a:t>
            </a:r>
            <a:r>
              <a:rPr sz="8000" b="1" spc="655" dirty="0">
                <a:solidFill>
                  <a:srgbClr val="2A4A9D"/>
                </a:solidFill>
                <a:latin typeface="Arial"/>
                <a:cs typeface="Arial"/>
              </a:rPr>
              <a:t>A</a:t>
            </a:r>
            <a:r>
              <a:rPr sz="8000" b="1" spc="635" dirty="0">
                <a:solidFill>
                  <a:srgbClr val="2A4A9D"/>
                </a:solidFill>
                <a:latin typeface="Arial"/>
                <a:cs typeface="Arial"/>
              </a:rPr>
              <a:t>I</a:t>
            </a:r>
            <a:r>
              <a:rPr sz="8000" b="1" spc="340" dirty="0">
                <a:solidFill>
                  <a:srgbClr val="2A4A9D"/>
                </a:solidFill>
                <a:latin typeface="Arial"/>
                <a:cs typeface="Arial"/>
              </a:rPr>
              <a:t>N</a:t>
            </a:r>
            <a:endParaRPr sz="8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265"/>
              </a:spcBef>
              <a:tabLst>
                <a:tab pos="1714500" algn="l"/>
                <a:tab pos="3167380" algn="l"/>
                <a:tab pos="3856354" algn="l"/>
                <a:tab pos="4865370" algn="l"/>
              </a:tabLst>
            </a:pPr>
            <a:r>
              <a:rPr sz="3000" i="1" spc="250" dirty="0">
                <a:latin typeface="Lato"/>
                <a:cs typeface="Lato"/>
              </a:rPr>
              <a:t>FUTURE	</a:t>
            </a:r>
            <a:r>
              <a:rPr sz="3000" i="1" spc="240" dirty="0">
                <a:latin typeface="Lato"/>
                <a:cs typeface="Lato"/>
              </a:rPr>
              <a:t>SCOPE	</a:t>
            </a:r>
            <a:r>
              <a:rPr sz="3000" i="1" spc="150" dirty="0">
                <a:latin typeface="Lato"/>
                <a:cs typeface="Lato"/>
              </a:rPr>
              <a:t>OF	</a:t>
            </a:r>
            <a:r>
              <a:rPr sz="3000" i="1" spc="200" dirty="0">
                <a:latin typeface="Lato"/>
                <a:cs typeface="Lato"/>
              </a:rPr>
              <a:t>OUR	</a:t>
            </a:r>
            <a:r>
              <a:rPr sz="3000" i="1" spc="254" dirty="0">
                <a:latin typeface="Lato"/>
                <a:cs typeface="Lato"/>
              </a:rPr>
              <a:t>PROJECT</a:t>
            </a:r>
            <a:endParaRPr sz="3000">
              <a:latin typeface="Lato"/>
              <a:cs typeface="Lato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936874" y="2428313"/>
            <a:ext cx="65024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70" dirty="0">
                <a:solidFill>
                  <a:srgbClr val="FFFFFF"/>
                </a:solidFill>
              </a:rPr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A4A9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645</Words>
  <Application>Microsoft Office PowerPoint</Application>
  <PresentationFormat>Custom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Lato</vt:lpstr>
      <vt:lpstr>Lato Heavy</vt:lpstr>
      <vt:lpstr>Times New Roman</vt:lpstr>
      <vt:lpstr>Office Theme</vt:lpstr>
      <vt:lpstr>PowerPoint Presentation</vt:lpstr>
      <vt:lpstr>INTRODUCTION</vt:lpstr>
      <vt:lpstr>VALUES</vt:lpstr>
      <vt:lpstr>CONTENT  INDEX</vt:lpstr>
      <vt:lpstr>PowerPoint Presentation</vt:lpstr>
      <vt:lpstr>BLOCKCHAIN</vt:lpstr>
      <vt:lpstr>2</vt:lpstr>
      <vt:lpstr>APPLICATION</vt:lpstr>
      <vt:lpstr>3</vt:lpstr>
      <vt:lpstr>INNOVATION WITH  MEDACHAIN</vt:lpstr>
      <vt:lpstr>ABOUT US</vt:lpstr>
      <vt:lpstr>CONTACT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Prathapani santhosh krishna siddhardha</cp:lastModifiedBy>
  <cp:revision>1</cp:revision>
  <dcterms:created xsi:type="dcterms:W3CDTF">2023-07-24T16:19:19Z</dcterms:created>
  <dcterms:modified xsi:type="dcterms:W3CDTF">2023-07-24T16:25:22Z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2023-07-24T00:00:00Z</vt:filetime>
  </property>
</Properties>
</file>