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2" r:id="rId4"/>
    <p:sldId id="264" r:id="rId5"/>
    <p:sldId id="265" r:id="rId6"/>
    <p:sldId id="266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Fira Sans Extra Condensed" panose="020B0503050000020004" pitchFamily="3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Condensed" panose="020000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0513d4c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9b0513d4c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936b3ac66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936b3ac66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36b3ac661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36b3ac661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b1345f36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b1345f36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b1345f36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b1345f36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b1345f365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b1345f365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at Style Infographics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007000" y="2298250"/>
            <a:ext cx="3030300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3617324" y="2560559"/>
            <a:ext cx="1909500" cy="4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highlight>
                  <a:srgbClr val="FFFFFF"/>
                </a:highlight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Font typeface="Roboto Condensed"/>
              <a:buNone/>
              <a:defRPr sz="3000" b="1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ctrTitle"/>
          </p:nvPr>
        </p:nvSpPr>
        <p:spPr>
          <a:xfrm>
            <a:off x="5007000" y="656125"/>
            <a:ext cx="3375772" cy="14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FFSD Group - 7</a:t>
            </a:r>
            <a:endParaRPr dirty="0"/>
          </a:p>
        </p:txBody>
      </p:sp>
      <p:grpSp>
        <p:nvGrpSpPr>
          <p:cNvPr id="53" name="Google Shape;53;p13"/>
          <p:cNvGrpSpPr/>
          <p:nvPr/>
        </p:nvGrpSpPr>
        <p:grpSpPr>
          <a:xfrm>
            <a:off x="-2609895" y="7"/>
            <a:ext cx="8675662" cy="4494740"/>
            <a:chOff x="497576" y="1258552"/>
            <a:chExt cx="5699049" cy="2952598"/>
          </a:xfrm>
        </p:grpSpPr>
        <p:sp>
          <p:nvSpPr>
            <p:cNvPr id="54" name="Google Shape;54;p13"/>
            <p:cNvSpPr/>
            <p:nvPr/>
          </p:nvSpPr>
          <p:spPr>
            <a:xfrm>
              <a:off x="2712069" y="1258552"/>
              <a:ext cx="3484555" cy="737999"/>
            </a:xfrm>
            <a:custGeom>
              <a:avLst/>
              <a:gdLst/>
              <a:ahLst/>
              <a:cxnLst/>
              <a:rect l="l" t="t" r="r" b="b"/>
              <a:pathLst>
                <a:path w="34737" h="7357" extrusionOk="0">
                  <a:moveTo>
                    <a:pt x="1" y="1"/>
                  </a:moveTo>
                  <a:cubicBezTo>
                    <a:pt x="1" y="4065"/>
                    <a:pt x="3292" y="7356"/>
                    <a:pt x="7356" y="7356"/>
                  </a:cubicBezTo>
                  <a:lnTo>
                    <a:pt x="31058" y="7356"/>
                  </a:lnTo>
                  <a:lnTo>
                    <a:pt x="34736" y="3679"/>
                  </a:lnTo>
                  <a:lnTo>
                    <a:pt x="310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1974273" y="1258552"/>
              <a:ext cx="3429785" cy="1475797"/>
            </a:xfrm>
            <a:custGeom>
              <a:avLst/>
              <a:gdLst/>
              <a:ahLst/>
              <a:cxnLst/>
              <a:rect l="l" t="t" r="r" b="b"/>
              <a:pathLst>
                <a:path w="34191" h="14712" extrusionOk="0">
                  <a:moveTo>
                    <a:pt x="0" y="1"/>
                  </a:moveTo>
                  <a:cubicBezTo>
                    <a:pt x="0" y="8130"/>
                    <a:pt x="6583" y="14712"/>
                    <a:pt x="14711" y="14712"/>
                  </a:cubicBezTo>
                  <a:lnTo>
                    <a:pt x="30513" y="14712"/>
                  </a:lnTo>
                  <a:lnTo>
                    <a:pt x="34190" y="11034"/>
                  </a:lnTo>
                  <a:lnTo>
                    <a:pt x="30513" y="7356"/>
                  </a:lnTo>
                  <a:lnTo>
                    <a:pt x="14711" y="7356"/>
                  </a:lnTo>
                  <a:cubicBezTo>
                    <a:pt x="10647" y="7356"/>
                    <a:pt x="7356" y="4065"/>
                    <a:pt x="73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235373" y="1258552"/>
              <a:ext cx="3376118" cy="2214699"/>
            </a:xfrm>
            <a:custGeom>
              <a:avLst/>
              <a:gdLst/>
              <a:ahLst/>
              <a:cxnLst/>
              <a:rect l="l" t="t" r="r" b="b"/>
              <a:pathLst>
                <a:path w="33656" h="22078" extrusionOk="0">
                  <a:moveTo>
                    <a:pt x="1" y="1"/>
                  </a:moveTo>
                  <a:cubicBezTo>
                    <a:pt x="1" y="12194"/>
                    <a:pt x="9884" y="22078"/>
                    <a:pt x="22077" y="22078"/>
                  </a:cubicBezTo>
                  <a:lnTo>
                    <a:pt x="29978" y="22078"/>
                  </a:lnTo>
                  <a:lnTo>
                    <a:pt x="33656" y="18400"/>
                  </a:lnTo>
                  <a:lnTo>
                    <a:pt x="29978" y="14712"/>
                  </a:lnTo>
                  <a:lnTo>
                    <a:pt x="22077" y="14712"/>
                  </a:lnTo>
                  <a:cubicBezTo>
                    <a:pt x="13949" y="14712"/>
                    <a:pt x="7366" y="8130"/>
                    <a:pt x="7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97576" y="1258552"/>
              <a:ext cx="3321347" cy="2952598"/>
            </a:xfrm>
            <a:custGeom>
              <a:avLst/>
              <a:gdLst/>
              <a:ahLst/>
              <a:cxnLst/>
              <a:rect l="l" t="t" r="r" b="b"/>
              <a:pathLst>
                <a:path w="33110" h="29434" extrusionOk="0">
                  <a:moveTo>
                    <a:pt x="0" y="1"/>
                  </a:moveTo>
                  <a:cubicBezTo>
                    <a:pt x="0" y="16258"/>
                    <a:pt x="13175" y="29433"/>
                    <a:pt x="29432" y="29433"/>
                  </a:cubicBezTo>
                  <a:lnTo>
                    <a:pt x="33110" y="25755"/>
                  </a:lnTo>
                  <a:lnTo>
                    <a:pt x="29432" y="22078"/>
                  </a:lnTo>
                  <a:cubicBezTo>
                    <a:pt x="17239" y="22078"/>
                    <a:pt x="7356" y="12194"/>
                    <a:pt x="7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007000" y="2431936"/>
            <a:ext cx="4361972" cy="24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Prabhash Varma – S20200010044</a:t>
            </a:r>
            <a:endParaRPr sz="2000" b="0" dirty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Siddu Putchala</a:t>
            </a:r>
            <a:b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J V Sai Kasyap – S20200010229</a:t>
            </a:r>
            <a:b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 b="0" dirty="0">
                <a:solidFill>
                  <a:srgbClr val="012428"/>
                </a:solidFill>
                <a:latin typeface="Roboto"/>
                <a:ea typeface="Roboto"/>
                <a:cs typeface="Roboto"/>
                <a:sym typeface="Roboto"/>
              </a:rPr>
              <a:t>Saketh Chamalla – S20200010046</a:t>
            </a:r>
            <a:endParaRPr sz="2000" b="0" dirty="0">
              <a:solidFill>
                <a:srgbClr val="0124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 Commerce Marketplace</a:t>
            </a:r>
            <a:endParaRPr dirty="0"/>
          </a:p>
        </p:txBody>
      </p:sp>
      <p:grpSp>
        <p:nvGrpSpPr>
          <p:cNvPr id="65" name="Google Shape;65;p14"/>
          <p:cNvGrpSpPr/>
          <p:nvPr/>
        </p:nvGrpSpPr>
        <p:grpSpPr>
          <a:xfrm>
            <a:off x="4938567" y="2483686"/>
            <a:ext cx="3592608" cy="1800765"/>
            <a:chOff x="4938567" y="2483686"/>
            <a:chExt cx="3592608" cy="1800765"/>
          </a:xfrm>
        </p:grpSpPr>
        <p:sp>
          <p:nvSpPr>
            <p:cNvPr id="66" name="Google Shape;66;p14"/>
            <p:cNvSpPr txBox="1"/>
            <p:nvPr/>
          </p:nvSpPr>
          <p:spPr>
            <a:xfrm>
              <a:off x="6716375" y="3202475"/>
              <a:ext cx="1814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Techstack Involved</a:t>
              </a:r>
              <a:endParaRPr sz="1700" b="1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6494175" y="3495577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React JS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JSX</a:t>
              </a: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HTML,CSS,JS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4938567" y="3633453"/>
              <a:ext cx="554373" cy="650998"/>
            </a:xfrm>
            <a:custGeom>
              <a:avLst/>
              <a:gdLst/>
              <a:ahLst/>
              <a:cxnLst/>
              <a:rect l="l" t="t" r="r" b="b"/>
              <a:pathLst>
                <a:path w="3867" h="4541" extrusionOk="0">
                  <a:moveTo>
                    <a:pt x="1240" y="0"/>
                  </a:moveTo>
                  <a:cubicBezTo>
                    <a:pt x="853" y="278"/>
                    <a:pt x="436" y="506"/>
                    <a:pt x="0" y="684"/>
                  </a:cubicBezTo>
                  <a:lnTo>
                    <a:pt x="0" y="4541"/>
                  </a:lnTo>
                  <a:cubicBezTo>
                    <a:pt x="1428" y="4173"/>
                    <a:pt x="2736" y="3519"/>
                    <a:pt x="3866" y="2627"/>
                  </a:cubicBezTo>
                  <a:lnTo>
                    <a:pt x="124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421694" y="2483686"/>
              <a:ext cx="629780" cy="815862"/>
            </a:xfrm>
            <a:custGeom>
              <a:avLst/>
              <a:gdLst/>
              <a:ahLst/>
              <a:cxnLst/>
              <a:rect l="l" t="t" r="r" b="b"/>
              <a:pathLst>
                <a:path w="4393" h="5691" extrusionOk="0">
                  <a:moveTo>
                    <a:pt x="219" y="0"/>
                  </a:moveTo>
                  <a:cubicBezTo>
                    <a:pt x="546" y="793"/>
                    <a:pt x="734" y="1656"/>
                    <a:pt x="734" y="2558"/>
                  </a:cubicBezTo>
                  <a:cubicBezTo>
                    <a:pt x="734" y="3648"/>
                    <a:pt x="467" y="4670"/>
                    <a:pt x="1" y="5582"/>
                  </a:cubicBezTo>
                  <a:lnTo>
                    <a:pt x="3917" y="5582"/>
                  </a:lnTo>
                  <a:lnTo>
                    <a:pt x="3917" y="5690"/>
                  </a:lnTo>
                  <a:cubicBezTo>
                    <a:pt x="4224" y="4699"/>
                    <a:pt x="4393" y="3648"/>
                    <a:pt x="4393" y="2558"/>
                  </a:cubicBezTo>
                  <a:cubicBezTo>
                    <a:pt x="4393" y="1676"/>
                    <a:pt x="4283" y="823"/>
                    <a:pt x="407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938567" y="2483686"/>
              <a:ext cx="1044664" cy="1778668"/>
            </a:xfrm>
            <a:custGeom>
              <a:avLst/>
              <a:gdLst/>
              <a:ahLst/>
              <a:cxnLst/>
              <a:rect l="l" t="t" r="r" b="b"/>
              <a:pathLst>
                <a:path w="7287" h="12407" extrusionOk="0">
                  <a:moveTo>
                    <a:pt x="2092" y="0"/>
                  </a:moveTo>
                  <a:cubicBezTo>
                    <a:pt x="2509" y="764"/>
                    <a:pt x="2746" y="1636"/>
                    <a:pt x="2746" y="2558"/>
                  </a:cubicBezTo>
                  <a:cubicBezTo>
                    <a:pt x="2746" y="3678"/>
                    <a:pt x="2399" y="4719"/>
                    <a:pt x="1804" y="5582"/>
                  </a:cubicBezTo>
                  <a:cubicBezTo>
                    <a:pt x="1398" y="6166"/>
                    <a:pt x="873" y="6672"/>
                    <a:pt x="268" y="7049"/>
                  </a:cubicBezTo>
                  <a:cubicBezTo>
                    <a:pt x="179" y="7108"/>
                    <a:pt x="90" y="7158"/>
                    <a:pt x="0" y="7207"/>
                  </a:cubicBezTo>
                  <a:lnTo>
                    <a:pt x="0" y="8704"/>
                  </a:lnTo>
                  <a:cubicBezTo>
                    <a:pt x="436" y="8526"/>
                    <a:pt x="853" y="8298"/>
                    <a:pt x="1240" y="8020"/>
                  </a:cubicBezTo>
                  <a:lnTo>
                    <a:pt x="3866" y="10647"/>
                  </a:lnTo>
                  <a:lnTo>
                    <a:pt x="5284" y="12065"/>
                  </a:lnTo>
                  <a:cubicBezTo>
                    <a:pt x="5520" y="12301"/>
                    <a:pt x="5812" y="12407"/>
                    <a:pt x="6099" y="12407"/>
                  </a:cubicBezTo>
                  <a:cubicBezTo>
                    <a:pt x="6703" y="12407"/>
                    <a:pt x="7287" y="11938"/>
                    <a:pt x="7287" y="11232"/>
                  </a:cubicBezTo>
                  <a:lnTo>
                    <a:pt x="7287" y="5582"/>
                  </a:lnTo>
                  <a:lnTo>
                    <a:pt x="3371" y="5582"/>
                  </a:lnTo>
                  <a:cubicBezTo>
                    <a:pt x="3837" y="4670"/>
                    <a:pt x="4104" y="3648"/>
                    <a:pt x="4104" y="2558"/>
                  </a:cubicBezTo>
                  <a:cubicBezTo>
                    <a:pt x="4104" y="1656"/>
                    <a:pt x="3916" y="793"/>
                    <a:pt x="358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612825" y="3205075"/>
            <a:ext cx="4325880" cy="1124822"/>
            <a:chOff x="612825" y="3205075"/>
            <a:chExt cx="4325880" cy="1124822"/>
          </a:xfrm>
        </p:grpSpPr>
        <p:sp>
          <p:nvSpPr>
            <p:cNvPr id="72" name="Google Shape;72;p14"/>
            <p:cNvSpPr txBox="1"/>
            <p:nvPr/>
          </p:nvSpPr>
          <p:spPr>
            <a:xfrm>
              <a:off x="612825" y="3205075"/>
              <a:ext cx="23289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>
                      <a:lumMod val="50000"/>
                    </a:schemeClr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Name</a:t>
              </a:r>
              <a:endParaRPr sz="1700" b="1" dirty="0">
                <a:solidFill>
                  <a:schemeClr val="accent2">
                    <a:lumMod val="50000"/>
                  </a:schemeClr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612825" y="3498175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200" dirty="0">
                  <a:latin typeface="Roboto"/>
                  <a:ea typeface="Roboto"/>
                  <a:cs typeface="Roboto"/>
                  <a:sym typeface="Roboto"/>
                </a:rPr>
                <a:t>Our web application is named At Your Service.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4128434" y="3697393"/>
              <a:ext cx="810271" cy="632504"/>
            </a:xfrm>
            <a:custGeom>
              <a:avLst/>
              <a:gdLst/>
              <a:ahLst/>
              <a:cxnLst/>
              <a:rect l="l" t="t" r="r" b="b"/>
              <a:pathLst>
                <a:path w="5652" h="4412" extrusionOk="0">
                  <a:moveTo>
                    <a:pt x="31" y="0"/>
                  </a:moveTo>
                  <a:lnTo>
                    <a:pt x="31" y="3945"/>
                  </a:lnTo>
                  <a:lnTo>
                    <a:pt x="1" y="3945"/>
                  </a:lnTo>
                  <a:cubicBezTo>
                    <a:pt x="972" y="4253"/>
                    <a:pt x="2013" y="4412"/>
                    <a:pt x="3094" y="4412"/>
                  </a:cubicBezTo>
                  <a:cubicBezTo>
                    <a:pt x="3976" y="4412"/>
                    <a:pt x="4829" y="4302"/>
                    <a:pt x="5651" y="4095"/>
                  </a:cubicBezTo>
                  <a:lnTo>
                    <a:pt x="5651" y="238"/>
                  </a:lnTo>
                  <a:cubicBezTo>
                    <a:pt x="4858" y="565"/>
                    <a:pt x="3996" y="753"/>
                    <a:pt x="3094" y="753"/>
                  </a:cubicBezTo>
                  <a:cubicBezTo>
                    <a:pt x="1994" y="753"/>
                    <a:pt x="952" y="476"/>
                    <a:pt x="3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137953" y="3216985"/>
              <a:ext cx="648274" cy="551506"/>
            </a:xfrm>
            <a:custGeom>
              <a:avLst/>
              <a:gdLst/>
              <a:ahLst/>
              <a:cxnLst/>
              <a:rect l="l" t="t" r="r" b="b"/>
              <a:pathLst>
                <a:path w="4522" h="3847" extrusionOk="0">
                  <a:moveTo>
                    <a:pt x="1" y="0"/>
                  </a:moveTo>
                  <a:cubicBezTo>
                    <a:pt x="358" y="1418"/>
                    <a:pt x="1021" y="2727"/>
                    <a:pt x="1904" y="3847"/>
                  </a:cubicBezTo>
                  <a:lnTo>
                    <a:pt x="4521" y="1230"/>
                  </a:lnTo>
                  <a:cubicBezTo>
                    <a:pt x="4263" y="843"/>
                    <a:pt x="4035" y="437"/>
                    <a:pt x="385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3098242" y="3216985"/>
              <a:ext cx="1840456" cy="1046098"/>
            </a:xfrm>
            <a:custGeom>
              <a:avLst/>
              <a:gdLst/>
              <a:ahLst/>
              <a:cxnLst/>
              <a:rect l="l" t="t" r="r" b="b"/>
              <a:pathLst>
                <a:path w="12838" h="7297" extrusionOk="0">
                  <a:moveTo>
                    <a:pt x="4133" y="0"/>
                  </a:moveTo>
                  <a:cubicBezTo>
                    <a:pt x="4312" y="437"/>
                    <a:pt x="4540" y="843"/>
                    <a:pt x="4798" y="1230"/>
                  </a:cubicBezTo>
                  <a:lnTo>
                    <a:pt x="2181" y="3847"/>
                  </a:lnTo>
                  <a:lnTo>
                    <a:pt x="734" y="5294"/>
                  </a:lnTo>
                  <a:cubicBezTo>
                    <a:pt x="0" y="6028"/>
                    <a:pt x="525" y="7296"/>
                    <a:pt x="1566" y="7296"/>
                  </a:cubicBezTo>
                  <a:lnTo>
                    <a:pt x="7217" y="7296"/>
                  </a:lnTo>
                  <a:lnTo>
                    <a:pt x="7217" y="3351"/>
                  </a:lnTo>
                  <a:cubicBezTo>
                    <a:pt x="8138" y="3827"/>
                    <a:pt x="9180" y="4104"/>
                    <a:pt x="10280" y="4104"/>
                  </a:cubicBezTo>
                  <a:cubicBezTo>
                    <a:pt x="11182" y="4104"/>
                    <a:pt x="12044" y="3916"/>
                    <a:pt x="12837" y="3589"/>
                  </a:cubicBezTo>
                  <a:lnTo>
                    <a:pt x="12837" y="2092"/>
                  </a:lnTo>
                  <a:cubicBezTo>
                    <a:pt x="12074" y="2509"/>
                    <a:pt x="11202" y="2747"/>
                    <a:pt x="10280" y="2747"/>
                  </a:cubicBezTo>
                  <a:cubicBezTo>
                    <a:pt x="9140" y="2747"/>
                    <a:pt x="8079" y="2390"/>
                    <a:pt x="7217" y="1775"/>
                  </a:cubicBezTo>
                  <a:cubicBezTo>
                    <a:pt x="6642" y="1368"/>
                    <a:pt x="6156" y="853"/>
                    <a:pt x="5779" y="249"/>
                  </a:cubicBezTo>
                  <a:cubicBezTo>
                    <a:pt x="5730" y="169"/>
                    <a:pt x="5680" y="80"/>
                    <a:pt x="5631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12825" y="1240200"/>
            <a:ext cx="3592590" cy="1976915"/>
            <a:chOff x="612825" y="1240200"/>
            <a:chExt cx="3592590" cy="1976915"/>
          </a:xfrm>
        </p:grpSpPr>
        <p:sp>
          <p:nvSpPr>
            <p:cNvPr id="78" name="Google Shape;78;p14"/>
            <p:cNvSpPr txBox="1"/>
            <p:nvPr/>
          </p:nvSpPr>
          <p:spPr>
            <a:xfrm>
              <a:off x="612825" y="1240200"/>
              <a:ext cx="22680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Problem Statement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612825" y="1533300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We provide all kinds of interior and exterior home services as per the requirement.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3092508" y="2412578"/>
              <a:ext cx="631071" cy="804536"/>
            </a:xfrm>
            <a:custGeom>
              <a:avLst/>
              <a:gdLst/>
              <a:ahLst/>
              <a:cxnLst/>
              <a:rect l="l" t="t" r="r" b="b"/>
              <a:pathLst>
                <a:path w="4402" h="5612" extrusionOk="0">
                  <a:moveTo>
                    <a:pt x="456" y="1"/>
                  </a:moveTo>
                  <a:cubicBezTo>
                    <a:pt x="159" y="963"/>
                    <a:pt x="0" y="1994"/>
                    <a:pt x="0" y="3054"/>
                  </a:cubicBezTo>
                  <a:cubicBezTo>
                    <a:pt x="0" y="3936"/>
                    <a:pt x="109" y="4789"/>
                    <a:pt x="318" y="5611"/>
                  </a:cubicBezTo>
                  <a:lnTo>
                    <a:pt x="4173" y="5611"/>
                  </a:lnTo>
                  <a:cubicBezTo>
                    <a:pt x="3847" y="4818"/>
                    <a:pt x="3658" y="3956"/>
                    <a:pt x="3658" y="3054"/>
                  </a:cubicBezTo>
                  <a:cubicBezTo>
                    <a:pt x="3658" y="1954"/>
                    <a:pt x="3926" y="913"/>
                    <a:pt x="440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649609" y="1416352"/>
              <a:ext cx="555807" cy="651141"/>
            </a:xfrm>
            <a:custGeom>
              <a:avLst/>
              <a:gdLst/>
              <a:ahLst/>
              <a:cxnLst/>
              <a:rect l="l" t="t" r="r" b="b"/>
              <a:pathLst>
                <a:path w="3877" h="4542" extrusionOk="0">
                  <a:moveTo>
                    <a:pt x="3876" y="1"/>
                  </a:moveTo>
                  <a:cubicBezTo>
                    <a:pt x="2439" y="367"/>
                    <a:pt x="1130" y="1032"/>
                    <a:pt x="0" y="1924"/>
                  </a:cubicBezTo>
                  <a:lnTo>
                    <a:pt x="2617" y="4541"/>
                  </a:lnTo>
                  <a:cubicBezTo>
                    <a:pt x="3014" y="4273"/>
                    <a:pt x="3430" y="4035"/>
                    <a:pt x="3876" y="3857"/>
                  </a:cubicBezTo>
                  <a:lnTo>
                    <a:pt x="387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3153580" y="1434129"/>
              <a:ext cx="1051832" cy="1782968"/>
            </a:xfrm>
            <a:custGeom>
              <a:avLst/>
              <a:gdLst/>
              <a:ahLst/>
              <a:cxnLst/>
              <a:rect l="l" t="t" r="r" b="b"/>
              <a:pathLst>
                <a:path w="7337" h="12437" extrusionOk="0">
                  <a:moveTo>
                    <a:pt x="1188" y="1"/>
                  </a:moveTo>
                  <a:cubicBezTo>
                    <a:pt x="584" y="1"/>
                    <a:pt x="0" y="470"/>
                    <a:pt x="0" y="1175"/>
                  </a:cubicBezTo>
                  <a:lnTo>
                    <a:pt x="0" y="6826"/>
                  </a:lnTo>
                  <a:lnTo>
                    <a:pt x="3976" y="6826"/>
                  </a:lnTo>
                  <a:cubicBezTo>
                    <a:pt x="3500" y="7738"/>
                    <a:pt x="3232" y="8779"/>
                    <a:pt x="3232" y="9879"/>
                  </a:cubicBezTo>
                  <a:cubicBezTo>
                    <a:pt x="3232" y="10781"/>
                    <a:pt x="3421" y="11643"/>
                    <a:pt x="3747" y="12436"/>
                  </a:cubicBezTo>
                  <a:lnTo>
                    <a:pt x="5245" y="12436"/>
                  </a:lnTo>
                  <a:cubicBezTo>
                    <a:pt x="4828" y="11673"/>
                    <a:pt x="4590" y="10801"/>
                    <a:pt x="4590" y="9879"/>
                  </a:cubicBezTo>
                  <a:cubicBezTo>
                    <a:pt x="4590" y="8739"/>
                    <a:pt x="4947" y="7688"/>
                    <a:pt x="5552" y="6826"/>
                  </a:cubicBezTo>
                  <a:cubicBezTo>
                    <a:pt x="5958" y="6261"/>
                    <a:pt x="6464" y="5765"/>
                    <a:pt x="7058" y="5398"/>
                  </a:cubicBezTo>
                  <a:cubicBezTo>
                    <a:pt x="7148" y="5339"/>
                    <a:pt x="7237" y="5279"/>
                    <a:pt x="7336" y="5230"/>
                  </a:cubicBezTo>
                  <a:lnTo>
                    <a:pt x="7336" y="3733"/>
                  </a:lnTo>
                  <a:cubicBezTo>
                    <a:pt x="6890" y="3911"/>
                    <a:pt x="6474" y="4149"/>
                    <a:pt x="6077" y="4417"/>
                  </a:cubicBezTo>
                  <a:lnTo>
                    <a:pt x="2003" y="342"/>
                  </a:lnTo>
                  <a:cubicBezTo>
                    <a:pt x="1767" y="106"/>
                    <a:pt x="1475" y="1"/>
                    <a:pt x="118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4"/>
          <p:cNvSpPr/>
          <p:nvPr/>
        </p:nvSpPr>
        <p:spPr>
          <a:xfrm>
            <a:off x="4205276" y="1969158"/>
            <a:ext cx="143" cy="214753"/>
          </a:xfrm>
          <a:custGeom>
            <a:avLst/>
            <a:gdLst/>
            <a:ahLst/>
            <a:cxnLst/>
            <a:rect l="l" t="t" r="r" b="b"/>
            <a:pathLst>
              <a:path w="1" h="1498" extrusionOk="0">
                <a:moveTo>
                  <a:pt x="0" y="1"/>
                </a:moveTo>
                <a:lnTo>
                  <a:pt x="0" y="1498"/>
                </a:lnTo>
                <a:lnTo>
                  <a:pt x="0" y="1498"/>
                </a:lnTo>
                <a:close/>
              </a:path>
            </a:pathLst>
          </a:custGeom>
          <a:solidFill>
            <a:srgbClr val="FF67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14"/>
          <p:cNvGrpSpPr/>
          <p:nvPr/>
        </p:nvGrpSpPr>
        <p:grpSpPr>
          <a:xfrm>
            <a:off x="5163286" y="1640176"/>
            <a:ext cx="365344" cy="289753"/>
            <a:chOff x="-62882850" y="1999375"/>
            <a:chExt cx="315850" cy="250500"/>
          </a:xfrm>
        </p:grpSpPr>
        <p:sp>
          <p:nvSpPr>
            <p:cNvPr id="85" name="Google Shape;85;p14"/>
            <p:cNvSpPr/>
            <p:nvPr/>
          </p:nvSpPr>
          <p:spPr>
            <a:xfrm>
              <a:off x="-62882850" y="1999375"/>
              <a:ext cx="315850" cy="250500"/>
            </a:xfrm>
            <a:custGeom>
              <a:avLst/>
              <a:gdLst/>
              <a:ahLst/>
              <a:cxnLst/>
              <a:rect l="l" t="t" r="r" b="b"/>
              <a:pathLst>
                <a:path w="12634" h="10020" extrusionOk="0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-62806475" y="2062375"/>
              <a:ext cx="146525" cy="103800"/>
            </a:xfrm>
            <a:custGeom>
              <a:avLst/>
              <a:gdLst/>
              <a:ahLst/>
              <a:cxnLst/>
              <a:rect l="l" t="t" r="r" b="b"/>
              <a:pathLst>
                <a:path w="5861" h="4152" extrusionOk="0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14"/>
          <p:cNvGrpSpPr/>
          <p:nvPr/>
        </p:nvGrpSpPr>
        <p:grpSpPr>
          <a:xfrm>
            <a:off x="4296568" y="2575232"/>
            <a:ext cx="550844" cy="550502"/>
            <a:chOff x="6479471" y="2079003"/>
            <a:chExt cx="348923" cy="348706"/>
          </a:xfrm>
        </p:grpSpPr>
        <p:sp>
          <p:nvSpPr>
            <p:cNvPr id="88" name="Google Shape;88;p14"/>
            <p:cNvSpPr/>
            <p:nvPr/>
          </p:nvSpPr>
          <p:spPr>
            <a:xfrm>
              <a:off x="6479471" y="2200291"/>
              <a:ext cx="38170" cy="22566"/>
            </a:xfrm>
            <a:custGeom>
              <a:avLst/>
              <a:gdLst/>
              <a:ahLst/>
              <a:cxnLst/>
              <a:rect l="l" t="t" r="r" b="b"/>
              <a:pathLst>
                <a:path w="1387" h="820" extrusionOk="0">
                  <a:moveTo>
                    <a:pt x="379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1" y="630"/>
                    <a:pt x="190" y="819"/>
                    <a:pt x="379" y="819"/>
                  </a:cubicBezTo>
                  <a:lnTo>
                    <a:pt x="946" y="819"/>
                  </a:lnTo>
                  <a:cubicBezTo>
                    <a:pt x="1166" y="819"/>
                    <a:pt x="1387" y="630"/>
                    <a:pt x="1387" y="378"/>
                  </a:cubicBezTo>
                  <a:cubicBezTo>
                    <a:pt x="1387" y="189"/>
                    <a:pt x="1166" y="0"/>
                    <a:pt x="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" name="Google Shape;89;p14"/>
            <p:cNvGrpSpPr/>
            <p:nvPr/>
          </p:nvGrpSpPr>
          <p:grpSpPr>
            <a:xfrm>
              <a:off x="6520582" y="2079003"/>
              <a:ext cx="307811" cy="348706"/>
              <a:chOff x="-60218325" y="2304850"/>
              <a:chExt cx="279625" cy="316775"/>
            </a:xfrm>
          </p:grpSpPr>
          <p:sp>
            <p:nvSpPr>
              <p:cNvPr id="90" name="Google Shape;90;p14"/>
              <p:cNvSpPr/>
              <p:nvPr/>
            </p:nvSpPr>
            <p:spPr>
              <a:xfrm>
                <a:off x="-60218325" y="2304850"/>
                <a:ext cx="235525" cy="316775"/>
              </a:xfrm>
              <a:custGeom>
                <a:avLst/>
                <a:gdLst/>
                <a:ahLst/>
                <a:cxnLst/>
                <a:rect l="l" t="t" r="r" b="b"/>
                <a:pathLst>
                  <a:path w="9421" h="12671" extrusionOk="0">
                    <a:moveTo>
                      <a:pt x="4884" y="825"/>
                    </a:moveTo>
                    <a:cubicBezTo>
                      <a:pt x="6994" y="825"/>
                      <a:pt x="8633" y="2463"/>
                      <a:pt x="8633" y="4542"/>
                    </a:cubicBezTo>
                    <a:cubicBezTo>
                      <a:pt x="8570" y="6023"/>
                      <a:pt x="7688" y="7378"/>
                      <a:pt x="6364" y="7945"/>
                    </a:cubicBezTo>
                    <a:cubicBezTo>
                      <a:pt x="6207" y="8039"/>
                      <a:pt x="6112" y="8165"/>
                      <a:pt x="6112" y="8354"/>
                    </a:cubicBezTo>
                    <a:lnTo>
                      <a:pt x="6112" y="8543"/>
                    </a:lnTo>
                    <a:lnTo>
                      <a:pt x="3623" y="8543"/>
                    </a:lnTo>
                    <a:lnTo>
                      <a:pt x="3623" y="8354"/>
                    </a:lnTo>
                    <a:cubicBezTo>
                      <a:pt x="3623" y="8197"/>
                      <a:pt x="3560" y="8039"/>
                      <a:pt x="3403" y="7945"/>
                    </a:cubicBezTo>
                    <a:cubicBezTo>
                      <a:pt x="1828" y="7251"/>
                      <a:pt x="914" y="5582"/>
                      <a:pt x="1229" y="3880"/>
                    </a:cubicBezTo>
                    <a:cubicBezTo>
                      <a:pt x="1481" y="2431"/>
                      <a:pt x="2647" y="1203"/>
                      <a:pt x="4096" y="888"/>
                    </a:cubicBezTo>
                    <a:cubicBezTo>
                      <a:pt x="4379" y="856"/>
                      <a:pt x="4663" y="825"/>
                      <a:pt x="4884" y="825"/>
                    </a:cubicBezTo>
                    <a:close/>
                    <a:moveTo>
                      <a:pt x="6081" y="9362"/>
                    </a:moveTo>
                    <a:lnTo>
                      <a:pt x="6081" y="10213"/>
                    </a:lnTo>
                    <a:lnTo>
                      <a:pt x="3592" y="10213"/>
                    </a:lnTo>
                    <a:lnTo>
                      <a:pt x="3592" y="9362"/>
                    </a:lnTo>
                    <a:close/>
                    <a:moveTo>
                      <a:pt x="5986" y="11032"/>
                    </a:moveTo>
                    <a:cubicBezTo>
                      <a:pt x="5829" y="11505"/>
                      <a:pt x="5419" y="11851"/>
                      <a:pt x="4852" y="11851"/>
                    </a:cubicBezTo>
                    <a:cubicBezTo>
                      <a:pt x="4316" y="11851"/>
                      <a:pt x="3875" y="11505"/>
                      <a:pt x="3686" y="11032"/>
                    </a:cubicBezTo>
                    <a:close/>
                    <a:moveTo>
                      <a:pt x="4842" y="0"/>
                    </a:moveTo>
                    <a:cubicBezTo>
                      <a:pt x="4526" y="0"/>
                      <a:pt x="4202" y="32"/>
                      <a:pt x="3875" y="100"/>
                    </a:cubicBezTo>
                    <a:cubicBezTo>
                      <a:pt x="2111" y="509"/>
                      <a:pt x="693" y="1959"/>
                      <a:pt x="378" y="3723"/>
                    </a:cubicBezTo>
                    <a:cubicBezTo>
                      <a:pt x="0" y="5834"/>
                      <a:pt x="1071" y="7724"/>
                      <a:pt x="2773" y="8575"/>
                    </a:cubicBezTo>
                    <a:lnTo>
                      <a:pt x="2773" y="10591"/>
                    </a:lnTo>
                    <a:cubicBezTo>
                      <a:pt x="2773" y="11725"/>
                      <a:pt x="3718" y="12670"/>
                      <a:pt x="4852" y="12670"/>
                    </a:cubicBezTo>
                    <a:cubicBezTo>
                      <a:pt x="5986" y="12670"/>
                      <a:pt x="6963" y="11725"/>
                      <a:pt x="6963" y="10591"/>
                    </a:cubicBezTo>
                    <a:lnTo>
                      <a:pt x="6963" y="8575"/>
                    </a:lnTo>
                    <a:cubicBezTo>
                      <a:pt x="8444" y="7787"/>
                      <a:pt x="9420" y="6243"/>
                      <a:pt x="9420" y="4511"/>
                    </a:cubicBezTo>
                    <a:cubicBezTo>
                      <a:pt x="9392" y="1995"/>
                      <a:pt x="7331" y="0"/>
                      <a:pt x="48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4"/>
              <p:cNvSpPr/>
              <p:nvPr/>
            </p:nvSpPr>
            <p:spPr>
              <a:xfrm>
                <a:off x="-60127750" y="2347500"/>
                <a:ext cx="62250" cy="14575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5830" extrusionOk="0">
                    <a:moveTo>
                      <a:pt x="1229" y="1"/>
                    </a:moveTo>
                    <a:cubicBezTo>
                      <a:pt x="1009" y="1"/>
                      <a:pt x="851" y="190"/>
                      <a:pt x="851" y="379"/>
                    </a:cubicBezTo>
                    <a:lnTo>
                      <a:pt x="851" y="662"/>
                    </a:lnTo>
                    <a:cubicBezTo>
                      <a:pt x="378" y="820"/>
                      <a:pt x="0" y="1292"/>
                      <a:pt x="0" y="1828"/>
                    </a:cubicBezTo>
                    <a:cubicBezTo>
                      <a:pt x="0" y="2521"/>
                      <a:pt x="567" y="2899"/>
                      <a:pt x="1009" y="3214"/>
                    </a:cubicBezTo>
                    <a:cubicBezTo>
                      <a:pt x="1324" y="3466"/>
                      <a:pt x="1670" y="3687"/>
                      <a:pt x="1670" y="3939"/>
                    </a:cubicBezTo>
                    <a:cubicBezTo>
                      <a:pt x="1670" y="4159"/>
                      <a:pt x="1481" y="4348"/>
                      <a:pt x="1229" y="4348"/>
                    </a:cubicBezTo>
                    <a:cubicBezTo>
                      <a:pt x="1009" y="4348"/>
                      <a:pt x="851" y="4159"/>
                      <a:pt x="851" y="3939"/>
                    </a:cubicBezTo>
                    <a:cubicBezTo>
                      <a:pt x="851" y="3687"/>
                      <a:pt x="630" y="3498"/>
                      <a:pt x="441" y="3498"/>
                    </a:cubicBezTo>
                    <a:cubicBezTo>
                      <a:pt x="221" y="3498"/>
                      <a:pt x="0" y="3687"/>
                      <a:pt x="0" y="3939"/>
                    </a:cubicBezTo>
                    <a:cubicBezTo>
                      <a:pt x="0" y="4474"/>
                      <a:pt x="378" y="4915"/>
                      <a:pt x="851" y="5104"/>
                    </a:cubicBezTo>
                    <a:lnTo>
                      <a:pt x="851" y="5388"/>
                    </a:lnTo>
                    <a:cubicBezTo>
                      <a:pt x="851" y="5608"/>
                      <a:pt x="1040" y="5829"/>
                      <a:pt x="1229" y="5829"/>
                    </a:cubicBezTo>
                    <a:cubicBezTo>
                      <a:pt x="1481" y="5829"/>
                      <a:pt x="1670" y="5608"/>
                      <a:pt x="1670" y="5388"/>
                    </a:cubicBezTo>
                    <a:lnTo>
                      <a:pt x="1670" y="5104"/>
                    </a:lnTo>
                    <a:cubicBezTo>
                      <a:pt x="2143" y="4947"/>
                      <a:pt x="2489" y="4474"/>
                      <a:pt x="2489" y="3939"/>
                    </a:cubicBezTo>
                    <a:cubicBezTo>
                      <a:pt x="2489" y="3246"/>
                      <a:pt x="1954" y="2868"/>
                      <a:pt x="1513" y="2553"/>
                    </a:cubicBezTo>
                    <a:cubicBezTo>
                      <a:pt x="1198" y="2300"/>
                      <a:pt x="851" y="2080"/>
                      <a:pt x="851" y="1828"/>
                    </a:cubicBezTo>
                    <a:cubicBezTo>
                      <a:pt x="788" y="1607"/>
                      <a:pt x="1009" y="1418"/>
                      <a:pt x="1229" y="1418"/>
                    </a:cubicBezTo>
                    <a:cubicBezTo>
                      <a:pt x="1481" y="1418"/>
                      <a:pt x="1670" y="1607"/>
                      <a:pt x="1670" y="1828"/>
                    </a:cubicBezTo>
                    <a:cubicBezTo>
                      <a:pt x="1670" y="2080"/>
                      <a:pt x="1859" y="2269"/>
                      <a:pt x="2048" y="2269"/>
                    </a:cubicBezTo>
                    <a:cubicBezTo>
                      <a:pt x="2300" y="2269"/>
                      <a:pt x="2489" y="2080"/>
                      <a:pt x="2489" y="1828"/>
                    </a:cubicBezTo>
                    <a:cubicBezTo>
                      <a:pt x="2489" y="1292"/>
                      <a:pt x="2143" y="851"/>
                      <a:pt x="1670" y="662"/>
                    </a:cubicBezTo>
                    <a:lnTo>
                      <a:pt x="1670" y="379"/>
                    </a:lnTo>
                    <a:cubicBezTo>
                      <a:pt x="1670" y="158"/>
                      <a:pt x="1481" y="1"/>
                      <a:pt x="122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-60212825" y="2510750"/>
                <a:ext cx="32325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3" extrusionOk="0">
                    <a:moveTo>
                      <a:pt x="836" y="0"/>
                    </a:moveTo>
                    <a:cubicBezTo>
                      <a:pt x="725" y="0"/>
                      <a:pt x="615" y="39"/>
                      <a:pt x="536" y="118"/>
                    </a:cubicBezTo>
                    <a:lnTo>
                      <a:pt x="158" y="496"/>
                    </a:lnTo>
                    <a:cubicBezTo>
                      <a:pt x="1" y="654"/>
                      <a:pt x="1" y="906"/>
                      <a:pt x="158" y="1095"/>
                    </a:cubicBezTo>
                    <a:cubicBezTo>
                      <a:pt x="237" y="1174"/>
                      <a:pt x="340" y="1213"/>
                      <a:pt x="442" y="1213"/>
                    </a:cubicBezTo>
                    <a:cubicBezTo>
                      <a:pt x="544" y="1213"/>
                      <a:pt x="647" y="1174"/>
                      <a:pt x="725" y="1095"/>
                    </a:cubicBezTo>
                    <a:lnTo>
                      <a:pt x="1135" y="717"/>
                    </a:lnTo>
                    <a:cubicBezTo>
                      <a:pt x="1293" y="559"/>
                      <a:pt x="1293" y="276"/>
                      <a:pt x="1135" y="118"/>
                    </a:cubicBezTo>
                    <a:cubicBezTo>
                      <a:pt x="1056" y="39"/>
                      <a:pt x="946" y="0"/>
                      <a:pt x="8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4"/>
              <p:cNvSpPr/>
              <p:nvPr/>
            </p:nvSpPr>
            <p:spPr>
              <a:xfrm>
                <a:off x="-60012750" y="2310675"/>
                <a:ext cx="3230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4" extrusionOk="0">
                    <a:moveTo>
                      <a:pt x="835" y="1"/>
                    </a:moveTo>
                    <a:cubicBezTo>
                      <a:pt x="725" y="1"/>
                      <a:pt x="614" y="40"/>
                      <a:pt x="536" y="119"/>
                    </a:cubicBezTo>
                    <a:lnTo>
                      <a:pt x="126" y="528"/>
                    </a:lnTo>
                    <a:cubicBezTo>
                      <a:pt x="0" y="686"/>
                      <a:pt x="0" y="938"/>
                      <a:pt x="126" y="1096"/>
                    </a:cubicBezTo>
                    <a:cubicBezTo>
                      <a:pt x="205" y="1174"/>
                      <a:pt x="315" y="1214"/>
                      <a:pt x="425" y="1214"/>
                    </a:cubicBezTo>
                    <a:cubicBezTo>
                      <a:pt x="536" y="1214"/>
                      <a:pt x="646" y="1174"/>
                      <a:pt x="725" y="1096"/>
                    </a:cubicBezTo>
                    <a:lnTo>
                      <a:pt x="1134" y="718"/>
                    </a:lnTo>
                    <a:cubicBezTo>
                      <a:pt x="1292" y="560"/>
                      <a:pt x="1292" y="276"/>
                      <a:pt x="1134" y="119"/>
                    </a:cubicBezTo>
                    <a:cubicBezTo>
                      <a:pt x="1056" y="40"/>
                      <a:pt x="945" y="1"/>
                      <a:pt x="83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-60012750" y="2510750"/>
                <a:ext cx="32300" cy="3032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1213" extrusionOk="0">
                    <a:moveTo>
                      <a:pt x="425" y="0"/>
                    </a:moveTo>
                    <a:cubicBezTo>
                      <a:pt x="315" y="0"/>
                      <a:pt x="205" y="39"/>
                      <a:pt x="126" y="118"/>
                    </a:cubicBezTo>
                    <a:cubicBezTo>
                      <a:pt x="0" y="276"/>
                      <a:pt x="0" y="559"/>
                      <a:pt x="126" y="717"/>
                    </a:cubicBezTo>
                    <a:lnTo>
                      <a:pt x="536" y="1095"/>
                    </a:lnTo>
                    <a:cubicBezTo>
                      <a:pt x="614" y="1174"/>
                      <a:pt x="725" y="1213"/>
                      <a:pt x="835" y="1213"/>
                    </a:cubicBezTo>
                    <a:cubicBezTo>
                      <a:pt x="945" y="1213"/>
                      <a:pt x="1056" y="1174"/>
                      <a:pt x="1134" y="1095"/>
                    </a:cubicBezTo>
                    <a:cubicBezTo>
                      <a:pt x="1292" y="937"/>
                      <a:pt x="1292" y="654"/>
                      <a:pt x="1134" y="496"/>
                    </a:cubicBezTo>
                    <a:lnTo>
                      <a:pt x="725" y="118"/>
                    </a:lnTo>
                    <a:cubicBezTo>
                      <a:pt x="646" y="39"/>
                      <a:pt x="536" y="0"/>
                      <a:pt x="4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-60212825" y="2310675"/>
                <a:ext cx="32325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1214" extrusionOk="0">
                    <a:moveTo>
                      <a:pt x="442" y="1"/>
                    </a:moveTo>
                    <a:cubicBezTo>
                      <a:pt x="340" y="1"/>
                      <a:pt x="237" y="40"/>
                      <a:pt x="158" y="119"/>
                    </a:cubicBezTo>
                    <a:cubicBezTo>
                      <a:pt x="1" y="276"/>
                      <a:pt x="1" y="560"/>
                      <a:pt x="158" y="718"/>
                    </a:cubicBezTo>
                    <a:lnTo>
                      <a:pt x="536" y="1096"/>
                    </a:lnTo>
                    <a:cubicBezTo>
                      <a:pt x="615" y="1174"/>
                      <a:pt x="725" y="1214"/>
                      <a:pt x="836" y="1214"/>
                    </a:cubicBezTo>
                    <a:cubicBezTo>
                      <a:pt x="946" y="1214"/>
                      <a:pt x="1056" y="1174"/>
                      <a:pt x="1135" y="1096"/>
                    </a:cubicBezTo>
                    <a:cubicBezTo>
                      <a:pt x="1293" y="938"/>
                      <a:pt x="1293" y="686"/>
                      <a:pt x="1135" y="528"/>
                    </a:cubicBezTo>
                    <a:lnTo>
                      <a:pt x="725" y="119"/>
                    </a:lnTo>
                    <a:cubicBezTo>
                      <a:pt x="647" y="40"/>
                      <a:pt x="544" y="1"/>
                      <a:pt x="4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-59974175" y="2415250"/>
                <a:ext cx="3547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820" extrusionOk="0">
                    <a:moveTo>
                      <a:pt x="442" y="0"/>
                    </a:moveTo>
                    <a:cubicBezTo>
                      <a:pt x="221" y="0"/>
                      <a:pt x="1" y="189"/>
                      <a:pt x="1" y="378"/>
                    </a:cubicBezTo>
                    <a:cubicBezTo>
                      <a:pt x="1" y="630"/>
                      <a:pt x="221" y="819"/>
                      <a:pt x="442" y="819"/>
                    </a:cubicBezTo>
                    <a:lnTo>
                      <a:pt x="1009" y="819"/>
                    </a:lnTo>
                    <a:cubicBezTo>
                      <a:pt x="1230" y="819"/>
                      <a:pt x="1387" y="630"/>
                      <a:pt x="1387" y="378"/>
                    </a:cubicBezTo>
                    <a:cubicBezTo>
                      <a:pt x="1419" y="189"/>
                      <a:pt x="1230" y="0"/>
                      <a:pt x="10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7" name="Google Shape;97;p14"/>
          <p:cNvGrpSpPr/>
          <p:nvPr/>
        </p:nvGrpSpPr>
        <p:grpSpPr>
          <a:xfrm>
            <a:off x="4205276" y="1237600"/>
            <a:ext cx="4325899" cy="1246220"/>
            <a:chOff x="4205276" y="1237600"/>
            <a:chExt cx="4325899" cy="124622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5828400" y="1237600"/>
              <a:ext cx="2702700" cy="29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Approach to the Solution</a:t>
              </a:r>
              <a:endParaRPr sz="17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" name="Google Shape;99;p14"/>
            <p:cNvSpPr txBox="1"/>
            <p:nvPr/>
          </p:nvSpPr>
          <p:spPr>
            <a:xfrm>
              <a:off x="6494175" y="1530702"/>
              <a:ext cx="20370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Our web application is an extremely user-friendly and is very </a:t>
              </a:r>
              <a:r>
                <a:rPr lang="en-IN" sz="12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convenient to use. It is a single page application where we can order services as and when we need. 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352164" y="1926579"/>
              <a:ext cx="653865" cy="557240"/>
            </a:xfrm>
            <a:custGeom>
              <a:avLst/>
              <a:gdLst/>
              <a:ahLst/>
              <a:cxnLst/>
              <a:rect l="l" t="t" r="r" b="b"/>
              <a:pathLst>
                <a:path w="4561" h="3887" extrusionOk="0">
                  <a:moveTo>
                    <a:pt x="2617" y="0"/>
                  </a:moveTo>
                  <a:lnTo>
                    <a:pt x="0" y="2617"/>
                  </a:lnTo>
                  <a:cubicBezTo>
                    <a:pt x="278" y="3014"/>
                    <a:pt x="516" y="3441"/>
                    <a:pt x="704" y="3886"/>
                  </a:cubicBezTo>
                  <a:lnTo>
                    <a:pt x="4560" y="3886"/>
                  </a:lnTo>
                  <a:cubicBezTo>
                    <a:pt x="4193" y="2449"/>
                    <a:pt x="3519" y="1121"/>
                    <a:pt x="261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4205276" y="1370906"/>
              <a:ext cx="798802" cy="628347"/>
            </a:xfrm>
            <a:custGeom>
              <a:avLst/>
              <a:gdLst/>
              <a:ahLst/>
              <a:cxnLst/>
              <a:rect l="l" t="t" r="r" b="b"/>
              <a:pathLst>
                <a:path w="5572" h="4383" extrusionOk="0">
                  <a:moveTo>
                    <a:pt x="2558" y="1"/>
                  </a:moveTo>
                  <a:cubicBezTo>
                    <a:pt x="1676" y="1"/>
                    <a:pt x="823" y="109"/>
                    <a:pt x="0" y="318"/>
                  </a:cubicBezTo>
                  <a:lnTo>
                    <a:pt x="0" y="4174"/>
                  </a:lnTo>
                  <a:cubicBezTo>
                    <a:pt x="793" y="3847"/>
                    <a:pt x="1656" y="3658"/>
                    <a:pt x="2558" y="3658"/>
                  </a:cubicBezTo>
                  <a:cubicBezTo>
                    <a:pt x="3639" y="3658"/>
                    <a:pt x="4669" y="3926"/>
                    <a:pt x="5571" y="4382"/>
                  </a:cubicBezTo>
                  <a:lnTo>
                    <a:pt x="5571" y="446"/>
                  </a:lnTo>
                  <a:cubicBezTo>
                    <a:pt x="4620" y="149"/>
                    <a:pt x="3608" y="1"/>
                    <a:pt x="2558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4205276" y="1433412"/>
              <a:ext cx="1833288" cy="1050399"/>
            </a:xfrm>
            <a:custGeom>
              <a:avLst/>
              <a:gdLst/>
              <a:ahLst/>
              <a:cxnLst/>
              <a:rect l="l" t="t" r="r" b="b"/>
              <a:pathLst>
                <a:path w="12788" h="7327" extrusionOk="0">
                  <a:moveTo>
                    <a:pt x="5571" y="1"/>
                  </a:moveTo>
                  <a:lnTo>
                    <a:pt x="5571" y="3946"/>
                  </a:lnTo>
                  <a:cubicBezTo>
                    <a:pt x="4669" y="3490"/>
                    <a:pt x="3639" y="3222"/>
                    <a:pt x="2558" y="3222"/>
                  </a:cubicBezTo>
                  <a:cubicBezTo>
                    <a:pt x="1656" y="3222"/>
                    <a:pt x="793" y="3411"/>
                    <a:pt x="0" y="3738"/>
                  </a:cubicBezTo>
                  <a:lnTo>
                    <a:pt x="0" y="5235"/>
                  </a:lnTo>
                  <a:cubicBezTo>
                    <a:pt x="764" y="4819"/>
                    <a:pt x="1636" y="4581"/>
                    <a:pt x="2558" y="4581"/>
                  </a:cubicBezTo>
                  <a:cubicBezTo>
                    <a:pt x="3678" y="4581"/>
                    <a:pt x="4719" y="4927"/>
                    <a:pt x="5571" y="5513"/>
                  </a:cubicBezTo>
                  <a:cubicBezTo>
                    <a:pt x="6156" y="5919"/>
                    <a:pt x="6652" y="6434"/>
                    <a:pt x="7029" y="7029"/>
                  </a:cubicBezTo>
                  <a:cubicBezTo>
                    <a:pt x="7098" y="7128"/>
                    <a:pt x="7157" y="7227"/>
                    <a:pt x="7207" y="7326"/>
                  </a:cubicBezTo>
                  <a:lnTo>
                    <a:pt x="8704" y="7326"/>
                  </a:lnTo>
                  <a:cubicBezTo>
                    <a:pt x="8516" y="6881"/>
                    <a:pt x="8278" y="6454"/>
                    <a:pt x="8000" y="6057"/>
                  </a:cubicBezTo>
                  <a:lnTo>
                    <a:pt x="12054" y="2003"/>
                  </a:lnTo>
                  <a:cubicBezTo>
                    <a:pt x="12788" y="1270"/>
                    <a:pt x="12263" y="1"/>
                    <a:pt x="11222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>
            <a:spLocks noGrp="1"/>
          </p:cNvSpPr>
          <p:nvPr>
            <p:ph type="title"/>
          </p:nvPr>
        </p:nvSpPr>
        <p:spPr>
          <a:xfrm>
            <a:off x="2088901" y="198421"/>
            <a:ext cx="5121847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Aspects of the project</a:t>
            </a:r>
            <a:endParaRPr dirty="0"/>
          </a:p>
        </p:txBody>
      </p:sp>
      <p:grpSp>
        <p:nvGrpSpPr>
          <p:cNvPr id="229" name="Google Shape;229;p19"/>
          <p:cNvGrpSpPr/>
          <p:nvPr/>
        </p:nvGrpSpPr>
        <p:grpSpPr>
          <a:xfrm>
            <a:off x="385300" y="940317"/>
            <a:ext cx="7865234" cy="855377"/>
            <a:chOff x="385306" y="1052522"/>
            <a:chExt cx="8027419" cy="855377"/>
          </a:xfrm>
        </p:grpSpPr>
        <p:grpSp>
          <p:nvGrpSpPr>
            <p:cNvPr id="230" name="Google Shape;230;p19"/>
            <p:cNvGrpSpPr/>
            <p:nvPr/>
          </p:nvGrpSpPr>
          <p:grpSpPr>
            <a:xfrm>
              <a:off x="970694" y="1052522"/>
              <a:ext cx="3679131" cy="855377"/>
              <a:chOff x="970694" y="1052522"/>
              <a:chExt cx="3679131" cy="855377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072425" y="1477288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2" name="Google Shape;232;p19"/>
              <p:cNvSpPr/>
              <p:nvPr/>
            </p:nvSpPr>
            <p:spPr>
              <a:xfrm>
                <a:off x="970694" y="1052522"/>
                <a:ext cx="524008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74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69"/>
                      <a:pt x="2618" y="3415"/>
                      <a:pt x="2399" y="3624"/>
                    </a:cubicBezTo>
                    <a:lnTo>
                      <a:pt x="1" y="6023"/>
                    </a:lnTo>
                    <a:lnTo>
                      <a:pt x="298" y="6310"/>
                    </a:lnTo>
                    <a:cubicBezTo>
                      <a:pt x="402" y="6419"/>
                      <a:pt x="541" y="6473"/>
                      <a:pt x="681" y="6473"/>
                    </a:cubicBezTo>
                    <a:cubicBezTo>
                      <a:pt x="821" y="6473"/>
                      <a:pt x="962" y="6419"/>
                      <a:pt x="1071" y="6310"/>
                    </a:cubicBezTo>
                    <a:lnTo>
                      <a:pt x="3758" y="3624"/>
                    </a:lnTo>
                    <a:cubicBezTo>
                      <a:pt x="3966" y="3415"/>
                      <a:pt x="3966" y="3069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033586" y="1342141"/>
                <a:ext cx="158682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1" extrusionOk="0">
                    <a:moveTo>
                      <a:pt x="266" y="1"/>
                    </a:moveTo>
                    <a:cubicBezTo>
                      <a:pt x="130" y="1"/>
                      <a:pt x="0" y="106"/>
                      <a:pt x="0" y="262"/>
                    </a:cubicBezTo>
                    <a:lnTo>
                      <a:pt x="0" y="1828"/>
                    </a:lnTo>
                    <a:cubicBezTo>
                      <a:pt x="0" y="1989"/>
                      <a:pt x="127" y="2091"/>
                      <a:pt x="262" y="2091"/>
                    </a:cubicBezTo>
                    <a:cubicBezTo>
                      <a:pt x="326" y="2091"/>
                      <a:pt x="392" y="2067"/>
                      <a:pt x="447" y="2016"/>
                    </a:cubicBezTo>
                    <a:lnTo>
                      <a:pt x="942" y="1520"/>
                    </a:lnTo>
                    <a:cubicBezTo>
                      <a:pt x="1200" y="1253"/>
                      <a:pt x="1200" y="837"/>
                      <a:pt x="942" y="579"/>
                    </a:cubicBezTo>
                    <a:lnTo>
                      <a:pt x="447" y="73"/>
                    </a:lnTo>
                    <a:cubicBezTo>
                      <a:pt x="393" y="23"/>
                      <a:pt x="329" y="1"/>
                      <a:pt x="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168487" y="1131665"/>
                <a:ext cx="2641971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75" extrusionOk="0">
                    <a:moveTo>
                      <a:pt x="1" y="1"/>
                    </a:moveTo>
                    <a:lnTo>
                      <a:pt x="2261" y="2251"/>
                    </a:lnTo>
                    <a:cubicBezTo>
                      <a:pt x="2370" y="2360"/>
                      <a:pt x="2420" y="2499"/>
                      <a:pt x="2420" y="2638"/>
                    </a:cubicBezTo>
                    <a:cubicBezTo>
                      <a:pt x="2420" y="2776"/>
                      <a:pt x="2370" y="2915"/>
                      <a:pt x="2261" y="3025"/>
                    </a:cubicBezTo>
                    <a:lnTo>
                      <a:pt x="10" y="5275"/>
                    </a:lnTo>
                    <a:lnTo>
                      <a:pt x="17388" y="5275"/>
                    </a:lnTo>
                    <a:lnTo>
                      <a:pt x="19995" y="2638"/>
                    </a:lnTo>
                    <a:lnTo>
                      <a:pt x="17388" y="1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35" name="Google Shape;235;p19"/>
            <p:cNvSpPr txBox="1"/>
            <p:nvPr/>
          </p:nvSpPr>
          <p:spPr>
            <a:xfrm>
              <a:off x="1527175" y="118491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Market Impact</a:t>
              </a:r>
              <a:endParaRPr sz="23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385306" y="111105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5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7" name="Google Shape;237;p19"/>
            <p:cNvSpPr txBox="1"/>
            <p:nvPr/>
          </p:nvSpPr>
          <p:spPr>
            <a:xfrm>
              <a:off x="4649825" y="1227950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</a:rPr>
                <a:t>At Your Service </a:t>
              </a:r>
              <a:r>
                <a:rPr lang="en-US" sz="9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Century Gothic" panose="020B0502020202020204" pitchFamily="34" charset="0"/>
                </a:rPr>
                <a:t>provides a platform that allows skilled and experienced professionals to connect with users looking for specific services. Once on the platform, our match-making algorithm identifies professionals who are closest to the users’ requirements and available at the requested time and date</a:t>
              </a:r>
              <a:r>
                <a:rPr lang="en-US" sz="800" b="0" i="0" dirty="0">
                  <a:solidFill>
                    <a:schemeClr val="accent2">
                      <a:lumMod val="50000"/>
                    </a:schemeClr>
                  </a:solidFill>
                  <a:effectLst/>
                  <a:latin typeface="consolas" panose="020B0609020204030204" pitchFamily="49" charset="0"/>
                </a:rPr>
                <a:t>.</a:t>
              </a:r>
              <a:endParaRPr sz="600" dirty="0">
                <a:solidFill>
                  <a:schemeClr val="accent2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" name="Google Shape;238;p19"/>
          <p:cNvGrpSpPr/>
          <p:nvPr/>
        </p:nvGrpSpPr>
        <p:grpSpPr>
          <a:xfrm>
            <a:off x="385306" y="3036454"/>
            <a:ext cx="8027419" cy="873805"/>
            <a:chOff x="385306" y="3036454"/>
            <a:chExt cx="8027419" cy="873805"/>
          </a:xfrm>
        </p:grpSpPr>
        <p:grpSp>
          <p:nvGrpSpPr>
            <p:cNvPr id="239" name="Google Shape;239;p19"/>
            <p:cNvGrpSpPr/>
            <p:nvPr/>
          </p:nvGrpSpPr>
          <p:grpSpPr>
            <a:xfrm>
              <a:off x="970694" y="3055939"/>
              <a:ext cx="3679131" cy="854320"/>
              <a:chOff x="970694" y="3055939"/>
              <a:chExt cx="3679131" cy="854320"/>
            </a:xfrm>
          </p:grpSpPr>
          <p:cxnSp>
            <p:nvCxnSpPr>
              <p:cNvPr id="240" name="Google Shape;240;p19"/>
              <p:cNvCxnSpPr/>
              <p:nvPr/>
            </p:nvCxnSpPr>
            <p:spPr>
              <a:xfrm rot="10800000">
                <a:off x="3524525" y="3482349"/>
                <a:ext cx="1125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1" name="Google Shape;241;p19"/>
              <p:cNvSpPr/>
              <p:nvPr/>
            </p:nvSpPr>
            <p:spPr>
              <a:xfrm>
                <a:off x="970694" y="3055939"/>
                <a:ext cx="524008" cy="85432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6466" extrusionOk="0">
                    <a:moveTo>
                      <a:pt x="681" y="0"/>
                    </a:moveTo>
                    <a:cubicBezTo>
                      <a:pt x="541" y="0"/>
                      <a:pt x="402" y="55"/>
                      <a:pt x="298" y="164"/>
                    </a:cubicBezTo>
                    <a:lnTo>
                      <a:pt x="1" y="451"/>
                    </a:lnTo>
                    <a:lnTo>
                      <a:pt x="2399" y="2850"/>
                    </a:lnTo>
                    <a:cubicBezTo>
                      <a:pt x="2618" y="3058"/>
                      <a:pt x="2618" y="3405"/>
                      <a:pt x="2399" y="3623"/>
                    </a:cubicBezTo>
                    <a:lnTo>
                      <a:pt x="1" y="6022"/>
                    </a:lnTo>
                    <a:lnTo>
                      <a:pt x="298" y="6310"/>
                    </a:lnTo>
                    <a:cubicBezTo>
                      <a:pt x="402" y="6414"/>
                      <a:pt x="541" y="6466"/>
                      <a:pt x="681" y="6466"/>
                    </a:cubicBezTo>
                    <a:cubicBezTo>
                      <a:pt x="821" y="6466"/>
                      <a:pt x="962" y="6414"/>
                      <a:pt x="1071" y="6310"/>
                    </a:cubicBezTo>
                    <a:lnTo>
                      <a:pt x="3758" y="3623"/>
                    </a:lnTo>
                    <a:cubicBezTo>
                      <a:pt x="3966" y="3405"/>
                      <a:pt x="3966" y="3058"/>
                      <a:pt x="3758" y="2850"/>
                    </a:cubicBezTo>
                    <a:lnTo>
                      <a:pt x="1071" y="164"/>
                    </a:lnTo>
                    <a:cubicBezTo>
                      <a:pt x="962" y="55"/>
                      <a:pt x="821" y="0"/>
                      <a:pt x="6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1033586" y="3344634"/>
                <a:ext cx="158682" cy="276934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096" extrusionOk="0">
                    <a:moveTo>
                      <a:pt x="261" y="1"/>
                    </a:moveTo>
                    <a:cubicBezTo>
                      <a:pt x="127" y="1"/>
                      <a:pt x="0" y="107"/>
                      <a:pt x="0" y="268"/>
                    </a:cubicBezTo>
                    <a:lnTo>
                      <a:pt x="0" y="1834"/>
                    </a:lnTo>
                    <a:cubicBezTo>
                      <a:pt x="0" y="1991"/>
                      <a:pt x="130" y="2096"/>
                      <a:pt x="266" y="2096"/>
                    </a:cubicBezTo>
                    <a:cubicBezTo>
                      <a:pt x="329" y="2096"/>
                      <a:pt x="393" y="2073"/>
                      <a:pt x="447" y="2023"/>
                    </a:cubicBezTo>
                    <a:lnTo>
                      <a:pt x="942" y="1517"/>
                    </a:lnTo>
                    <a:cubicBezTo>
                      <a:pt x="1200" y="1259"/>
                      <a:pt x="1200" y="834"/>
                      <a:pt x="942" y="576"/>
                    </a:cubicBezTo>
                    <a:lnTo>
                      <a:pt x="447" y="80"/>
                    </a:lnTo>
                    <a:cubicBezTo>
                      <a:pt x="392" y="25"/>
                      <a:pt x="326" y="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1168487" y="3133761"/>
                <a:ext cx="2641971" cy="698281"/>
              </a:xfrm>
              <a:custGeom>
                <a:avLst/>
                <a:gdLst/>
                <a:ahLst/>
                <a:cxnLst/>
                <a:rect l="l" t="t" r="r" b="b"/>
                <a:pathLst>
                  <a:path w="19996" h="5285" extrusionOk="0">
                    <a:moveTo>
                      <a:pt x="1" y="0"/>
                    </a:moveTo>
                    <a:lnTo>
                      <a:pt x="2261" y="2261"/>
                    </a:lnTo>
                    <a:cubicBezTo>
                      <a:pt x="2370" y="2360"/>
                      <a:pt x="2420" y="2509"/>
                      <a:pt x="2420" y="2648"/>
                    </a:cubicBezTo>
                    <a:cubicBezTo>
                      <a:pt x="2420" y="2786"/>
                      <a:pt x="2370" y="2925"/>
                      <a:pt x="2261" y="3034"/>
                    </a:cubicBezTo>
                    <a:lnTo>
                      <a:pt x="10" y="5285"/>
                    </a:lnTo>
                    <a:lnTo>
                      <a:pt x="17388" y="5285"/>
                    </a:lnTo>
                    <a:lnTo>
                      <a:pt x="19995" y="2648"/>
                    </a:lnTo>
                    <a:lnTo>
                      <a:pt x="17388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44" name="Google Shape;244;p19"/>
            <p:cNvSpPr txBox="1"/>
            <p:nvPr/>
          </p:nvSpPr>
          <p:spPr>
            <a:xfrm>
              <a:off x="1527177" y="3036454"/>
              <a:ext cx="1946700" cy="35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Project -&gt; Product</a:t>
              </a:r>
              <a:endParaRPr sz="2300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5" name="Google Shape;245;p19"/>
            <p:cNvSpPr txBox="1"/>
            <p:nvPr/>
          </p:nvSpPr>
          <p:spPr>
            <a:xfrm>
              <a:off x="385306" y="310377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5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6" name="Google Shape;246;p19"/>
            <p:cNvSpPr txBox="1"/>
            <p:nvPr/>
          </p:nvSpPr>
          <p:spPr>
            <a:xfrm>
              <a:off x="4649825" y="321118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2">
                      <a:lumMod val="50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Our application is a fully working dynamic site accessible to all</a:t>
              </a:r>
              <a:r>
                <a:rPr lang="en-IN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7" name="Google Shape;247;p19"/>
          <p:cNvGrpSpPr/>
          <p:nvPr/>
        </p:nvGrpSpPr>
        <p:grpSpPr>
          <a:xfrm>
            <a:off x="385300" y="1986046"/>
            <a:ext cx="8027581" cy="883083"/>
            <a:chOff x="385300" y="1986046"/>
            <a:chExt cx="8027581" cy="883083"/>
          </a:xfrm>
        </p:grpSpPr>
        <p:grpSp>
          <p:nvGrpSpPr>
            <p:cNvPr id="248" name="Google Shape;248;p19"/>
            <p:cNvGrpSpPr/>
            <p:nvPr/>
          </p:nvGrpSpPr>
          <p:grpSpPr>
            <a:xfrm>
              <a:off x="4148200" y="1986046"/>
              <a:ext cx="3670513" cy="883083"/>
              <a:chOff x="4148200" y="1986046"/>
              <a:chExt cx="3670513" cy="883083"/>
            </a:xfrm>
          </p:grpSpPr>
          <p:cxnSp>
            <p:nvCxnSpPr>
              <p:cNvPr id="249" name="Google Shape;249;p19"/>
              <p:cNvCxnSpPr/>
              <p:nvPr/>
            </p:nvCxnSpPr>
            <p:spPr>
              <a:xfrm rot="10800000">
                <a:off x="4148200" y="2439044"/>
                <a:ext cx="15774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19"/>
              <p:cNvSpPr/>
              <p:nvPr/>
            </p:nvSpPr>
            <p:spPr>
              <a:xfrm>
                <a:off x="7294573" y="2013752"/>
                <a:ext cx="524140" cy="855377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6474" extrusionOk="0">
                    <a:moveTo>
                      <a:pt x="3288" y="1"/>
                    </a:moveTo>
                    <a:cubicBezTo>
                      <a:pt x="3148" y="1"/>
                      <a:pt x="3009" y="55"/>
                      <a:pt x="2905" y="164"/>
                    </a:cubicBezTo>
                    <a:lnTo>
                      <a:pt x="219" y="2851"/>
                    </a:lnTo>
                    <a:cubicBezTo>
                      <a:pt x="1" y="3069"/>
                      <a:pt x="1" y="3416"/>
                      <a:pt x="219" y="3624"/>
                    </a:cubicBezTo>
                    <a:lnTo>
                      <a:pt x="2905" y="6310"/>
                    </a:lnTo>
                    <a:cubicBezTo>
                      <a:pt x="3009" y="6419"/>
                      <a:pt x="3148" y="6474"/>
                      <a:pt x="3288" y="6474"/>
                    </a:cubicBezTo>
                    <a:cubicBezTo>
                      <a:pt x="3428" y="6474"/>
                      <a:pt x="3569" y="6419"/>
                      <a:pt x="3678" y="6310"/>
                    </a:cubicBezTo>
                    <a:lnTo>
                      <a:pt x="3966" y="6023"/>
                    </a:lnTo>
                    <a:lnTo>
                      <a:pt x="1567" y="3624"/>
                    </a:lnTo>
                    <a:cubicBezTo>
                      <a:pt x="1359" y="3416"/>
                      <a:pt x="1359" y="3069"/>
                      <a:pt x="1567" y="2851"/>
                    </a:cubicBezTo>
                    <a:lnTo>
                      <a:pt x="3966" y="452"/>
                    </a:lnTo>
                    <a:lnTo>
                      <a:pt x="3678" y="164"/>
                    </a:lnTo>
                    <a:cubicBezTo>
                      <a:pt x="3569" y="55"/>
                      <a:pt x="3428" y="1"/>
                      <a:pt x="3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597142" y="2303503"/>
                <a:ext cx="159871" cy="276273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2091" extrusionOk="0">
                    <a:moveTo>
                      <a:pt x="940" y="0"/>
                    </a:moveTo>
                    <a:cubicBezTo>
                      <a:pt x="877" y="0"/>
                      <a:pt x="814" y="23"/>
                      <a:pt x="764" y="73"/>
                    </a:cubicBezTo>
                    <a:lnTo>
                      <a:pt x="258" y="579"/>
                    </a:lnTo>
                    <a:cubicBezTo>
                      <a:pt x="0" y="836"/>
                      <a:pt x="0" y="1253"/>
                      <a:pt x="258" y="1520"/>
                    </a:cubicBezTo>
                    <a:lnTo>
                      <a:pt x="764" y="2016"/>
                    </a:lnTo>
                    <a:cubicBezTo>
                      <a:pt x="815" y="2067"/>
                      <a:pt x="880" y="2090"/>
                      <a:pt x="944" y="2090"/>
                    </a:cubicBezTo>
                    <a:cubicBezTo>
                      <a:pt x="1078" y="2090"/>
                      <a:pt x="1210" y="1989"/>
                      <a:pt x="1210" y="1828"/>
                    </a:cubicBezTo>
                    <a:lnTo>
                      <a:pt x="1210" y="261"/>
                    </a:lnTo>
                    <a:cubicBezTo>
                      <a:pt x="1210" y="105"/>
                      <a:pt x="1075" y="0"/>
                      <a:pt x="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4980256" y="2093027"/>
                <a:ext cx="2640518" cy="696959"/>
              </a:xfrm>
              <a:custGeom>
                <a:avLst/>
                <a:gdLst/>
                <a:ahLst/>
                <a:cxnLst/>
                <a:rect l="l" t="t" r="r" b="b"/>
                <a:pathLst>
                  <a:path w="19985" h="5275" extrusionOk="0">
                    <a:moveTo>
                      <a:pt x="2597" y="0"/>
                    </a:moveTo>
                    <a:lnTo>
                      <a:pt x="0" y="2637"/>
                    </a:lnTo>
                    <a:lnTo>
                      <a:pt x="2597" y="5274"/>
                    </a:lnTo>
                    <a:lnTo>
                      <a:pt x="19985" y="5274"/>
                    </a:lnTo>
                    <a:lnTo>
                      <a:pt x="17735" y="3024"/>
                    </a:lnTo>
                    <a:cubicBezTo>
                      <a:pt x="17625" y="2915"/>
                      <a:pt x="17566" y="2776"/>
                      <a:pt x="17566" y="2637"/>
                    </a:cubicBezTo>
                    <a:cubicBezTo>
                      <a:pt x="17566" y="2498"/>
                      <a:pt x="17625" y="2360"/>
                      <a:pt x="17735" y="2251"/>
                    </a:cubicBezTo>
                    <a:lnTo>
                      <a:pt x="19985" y="0"/>
                    </a:lnTo>
                    <a:close/>
                  </a:path>
                </a:pathLst>
              </a:custGeom>
              <a:solidFill>
                <a:srgbClr val="F7FA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253" name="Google Shape;253;p19"/>
              <p:cNvSpPr txBox="1"/>
              <p:nvPr/>
            </p:nvSpPr>
            <p:spPr>
              <a:xfrm>
                <a:off x="5324335" y="1986046"/>
                <a:ext cx="1946700" cy="356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300" dirty="0">
                    <a:solidFill>
                      <a:schemeClr val="accent2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Target Consumers</a:t>
                </a:r>
                <a:endParaRPr sz="2300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54" name="Google Shape;254;p19"/>
            <p:cNvSpPr txBox="1"/>
            <p:nvPr/>
          </p:nvSpPr>
          <p:spPr>
            <a:xfrm>
              <a:off x="7763681" y="2070087"/>
              <a:ext cx="649200" cy="67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5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9"/>
            <p:cNvSpPr txBox="1"/>
            <p:nvPr/>
          </p:nvSpPr>
          <p:spPr>
            <a:xfrm>
              <a:off x="385300" y="2184238"/>
              <a:ext cx="3762900" cy="52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200" dirty="0">
                  <a:solidFill>
                    <a:schemeClr val="accent2">
                      <a:lumMod val="50000"/>
                    </a:schemeClr>
                  </a:solidFill>
                  <a:latin typeface="Century Gothic" panose="020B0502020202020204" pitchFamily="34" charset="0"/>
                  <a:ea typeface="Roboto"/>
                  <a:cs typeface="Roboto"/>
                  <a:sym typeface="Roboto"/>
                </a:rPr>
                <a:t>We cater to all the people who need various services at the comfort of their homes at the click of a button</a:t>
              </a:r>
              <a:r>
                <a:rPr lang="en-IN" sz="1200" dirty="0"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1701625" y="205675"/>
            <a:ext cx="57942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Working Prototype 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74950" y="1022600"/>
            <a:ext cx="7857600" cy="36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-IN" sz="1900" b="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Here are some of the images of our web application. </a:t>
            </a:r>
            <a:endParaRPr sz="1900" b="0" dirty="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/>
          <p:nvPr/>
        </p:nvSpPr>
        <p:spPr>
          <a:xfrm>
            <a:off x="2631325" y="1733000"/>
            <a:ext cx="472721" cy="27170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2015056" y="2362873"/>
            <a:ext cx="472721" cy="2087084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1396676" y="2926927"/>
            <a:ext cx="472721" cy="1522951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"/>
          <p:cNvSpPr/>
          <p:nvPr/>
        </p:nvSpPr>
        <p:spPr>
          <a:xfrm>
            <a:off x="778275" y="3376701"/>
            <a:ext cx="472721" cy="1073240"/>
          </a:xfrm>
          <a:custGeom>
            <a:avLst/>
            <a:gdLst/>
            <a:ahLst/>
            <a:cxnLst/>
            <a:rect l="l" t="t" r="r" b="b"/>
            <a:pathLst>
              <a:path w="17952" h="102850" extrusionOk="0">
                <a:moveTo>
                  <a:pt x="2322" y="0"/>
                </a:moveTo>
                <a:cubicBezTo>
                  <a:pt x="1048" y="0"/>
                  <a:pt x="0" y="1048"/>
                  <a:pt x="0" y="2320"/>
                </a:cubicBezTo>
                <a:lnTo>
                  <a:pt x="0" y="49868"/>
                </a:lnTo>
                <a:lnTo>
                  <a:pt x="0" y="52997"/>
                </a:lnTo>
                <a:lnTo>
                  <a:pt x="0" y="102850"/>
                </a:lnTo>
                <a:lnTo>
                  <a:pt x="17951" y="102850"/>
                </a:lnTo>
                <a:lnTo>
                  <a:pt x="17951" y="52997"/>
                </a:lnTo>
                <a:lnTo>
                  <a:pt x="17951" y="49868"/>
                </a:lnTo>
                <a:lnTo>
                  <a:pt x="17951" y="2320"/>
                </a:lnTo>
                <a:cubicBezTo>
                  <a:pt x="17951" y="1048"/>
                  <a:pt x="16903" y="0"/>
                  <a:pt x="1563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Learning Curve</a:t>
            </a:r>
            <a:endParaRPr/>
          </a:p>
        </p:txBody>
      </p:sp>
      <p:sp>
        <p:nvSpPr>
          <p:cNvPr id="286" name="Google Shape;286;p22"/>
          <p:cNvSpPr txBox="1"/>
          <p:nvPr/>
        </p:nvSpPr>
        <p:spPr>
          <a:xfrm>
            <a:off x="630500" y="879950"/>
            <a:ext cx="59808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What have we learnt by doing this project?</a:t>
            </a:r>
            <a:endParaRPr sz="1700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777900" y="4182975"/>
            <a:ext cx="473100" cy="472725"/>
          </a:xfrm>
          <a:custGeom>
            <a:avLst/>
            <a:gdLst/>
            <a:ahLst/>
            <a:cxnLst/>
            <a:rect l="l" t="t" r="r" b="b"/>
            <a:pathLst>
              <a:path w="18924" h="18909" extrusionOk="0">
                <a:moveTo>
                  <a:pt x="9462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62" y="18908"/>
                </a:cubicBezTo>
                <a:cubicBezTo>
                  <a:pt x="14688" y="18908"/>
                  <a:pt x="18924" y="14672"/>
                  <a:pt x="18924" y="9462"/>
                </a:cubicBezTo>
                <a:cubicBezTo>
                  <a:pt x="18924" y="4237"/>
                  <a:pt x="14688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840425" y="4245850"/>
            <a:ext cx="349950" cy="349950"/>
          </a:xfrm>
          <a:custGeom>
            <a:avLst/>
            <a:gdLst/>
            <a:ahLst/>
            <a:cxnLst/>
            <a:rect l="l" t="t" r="r" b="b"/>
            <a:pathLst>
              <a:path w="13998" h="13998" extrusionOk="0">
                <a:moveTo>
                  <a:pt x="7007" y="1"/>
                </a:moveTo>
                <a:cubicBezTo>
                  <a:pt x="3129" y="1"/>
                  <a:pt x="0" y="3129"/>
                  <a:pt x="0" y="6991"/>
                </a:cubicBezTo>
                <a:cubicBezTo>
                  <a:pt x="0" y="10854"/>
                  <a:pt x="3129" y="13998"/>
                  <a:pt x="7007" y="13998"/>
                </a:cubicBezTo>
                <a:cubicBezTo>
                  <a:pt x="10869" y="13998"/>
                  <a:pt x="13997" y="10854"/>
                  <a:pt x="13997" y="6991"/>
                </a:cubicBezTo>
                <a:cubicBezTo>
                  <a:pt x="13997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14125" y="4317700"/>
            <a:ext cx="198050" cy="198000"/>
          </a:xfrm>
          <a:custGeom>
            <a:avLst/>
            <a:gdLst/>
            <a:ahLst/>
            <a:cxnLst/>
            <a:rect l="l" t="t" r="r" b="b"/>
            <a:pathLst>
              <a:path w="7922" h="7920" fill="none" extrusionOk="0">
                <a:moveTo>
                  <a:pt x="7921" y="3968"/>
                </a:moveTo>
                <a:cubicBezTo>
                  <a:pt x="7921" y="6153"/>
                  <a:pt x="6155" y="7920"/>
                  <a:pt x="3969" y="7920"/>
                </a:cubicBezTo>
                <a:cubicBezTo>
                  <a:pt x="1783" y="7920"/>
                  <a:pt x="1" y="6153"/>
                  <a:pt x="1" y="3968"/>
                </a:cubicBezTo>
                <a:cubicBezTo>
                  <a:pt x="1" y="1782"/>
                  <a:pt x="1783" y="1"/>
                  <a:pt x="3969" y="1"/>
                </a:cubicBezTo>
                <a:cubicBezTo>
                  <a:pt x="6155" y="1"/>
                  <a:pt x="7921" y="1782"/>
                  <a:pt x="7921" y="396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965775" y="4369350"/>
            <a:ext cx="94750" cy="94700"/>
          </a:xfrm>
          <a:custGeom>
            <a:avLst/>
            <a:gdLst/>
            <a:ahLst/>
            <a:cxnLst/>
            <a:rect l="l" t="t" r="r" b="b"/>
            <a:pathLst>
              <a:path w="3790" h="3788" fill="none" extrusionOk="0">
                <a:moveTo>
                  <a:pt x="1903" y="3788"/>
                </a:moveTo>
                <a:cubicBezTo>
                  <a:pt x="855" y="3788"/>
                  <a:pt x="1" y="2935"/>
                  <a:pt x="1" y="1902"/>
                </a:cubicBezTo>
                <a:cubicBezTo>
                  <a:pt x="1" y="854"/>
                  <a:pt x="855" y="1"/>
                  <a:pt x="1903" y="1"/>
                </a:cubicBezTo>
                <a:cubicBezTo>
                  <a:pt x="2935" y="1"/>
                  <a:pt x="3789" y="854"/>
                  <a:pt x="3789" y="1902"/>
                </a:cubicBezTo>
                <a:cubicBezTo>
                  <a:pt x="3789" y="2935"/>
                  <a:pt x="2935" y="3788"/>
                  <a:pt x="1903" y="3788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1013325" y="4322550"/>
            <a:ext cx="94350" cy="94350"/>
          </a:xfrm>
          <a:custGeom>
            <a:avLst/>
            <a:gdLst/>
            <a:ahLst/>
            <a:cxnLst/>
            <a:rect l="l" t="t" r="r" b="b"/>
            <a:pathLst>
              <a:path w="3774" h="3774" fill="none" extrusionOk="0">
                <a:moveTo>
                  <a:pt x="1" y="3774"/>
                </a:moveTo>
                <a:lnTo>
                  <a:pt x="377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1396575" y="4182975"/>
            <a:ext cx="472725" cy="472725"/>
          </a:xfrm>
          <a:custGeom>
            <a:avLst/>
            <a:gdLst/>
            <a:ahLst/>
            <a:cxnLst/>
            <a:rect l="l" t="t" r="r" b="b"/>
            <a:pathLst>
              <a:path w="18909" h="18909" extrusionOk="0">
                <a:moveTo>
                  <a:pt x="9447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4590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3" y="1"/>
                </a:moveTo>
                <a:cubicBezTo>
                  <a:pt x="3130" y="1"/>
                  <a:pt x="1" y="3129"/>
                  <a:pt x="1" y="6991"/>
                </a:cubicBezTo>
                <a:cubicBezTo>
                  <a:pt x="1" y="10854"/>
                  <a:pt x="3130" y="13998"/>
                  <a:pt x="6993" y="13998"/>
                </a:cubicBezTo>
                <a:cubicBezTo>
                  <a:pt x="10855" y="13998"/>
                  <a:pt x="13999" y="10854"/>
                  <a:pt x="13999" y="6991"/>
                </a:cubicBezTo>
                <a:cubicBezTo>
                  <a:pt x="13999" y="3129"/>
                  <a:pt x="10855" y="1"/>
                  <a:pt x="699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1598700" y="4351000"/>
            <a:ext cx="72975" cy="73025"/>
          </a:xfrm>
          <a:custGeom>
            <a:avLst/>
            <a:gdLst/>
            <a:ahLst/>
            <a:cxnLst/>
            <a:rect l="l" t="t" r="r" b="b"/>
            <a:pathLst>
              <a:path w="2919" h="2921" fill="none" extrusionOk="0">
                <a:moveTo>
                  <a:pt x="2919" y="1454"/>
                </a:moveTo>
                <a:cubicBezTo>
                  <a:pt x="2919" y="2262"/>
                  <a:pt x="2260" y="2921"/>
                  <a:pt x="1467" y="2921"/>
                </a:cubicBezTo>
                <a:cubicBezTo>
                  <a:pt x="659" y="2921"/>
                  <a:pt x="0" y="2262"/>
                  <a:pt x="0" y="1454"/>
                </a:cubicBezTo>
                <a:cubicBezTo>
                  <a:pt x="0" y="659"/>
                  <a:pt x="659" y="1"/>
                  <a:pt x="1467" y="1"/>
                </a:cubicBezTo>
                <a:cubicBezTo>
                  <a:pt x="2260" y="1"/>
                  <a:pt x="2919" y="659"/>
                  <a:pt x="2919" y="1454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1564625" y="4440475"/>
            <a:ext cx="138900" cy="62150"/>
          </a:xfrm>
          <a:custGeom>
            <a:avLst/>
            <a:gdLst/>
            <a:ahLst/>
            <a:cxnLst/>
            <a:rect l="l" t="t" r="r" b="b"/>
            <a:pathLst>
              <a:path w="5556" h="2486" fill="none" extrusionOk="0">
                <a:moveTo>
                  <a:pt x="0" y="2470"/>
                </a:moveTo>
                <a:lnTo>
                  <a:pt x="449" y="1497"/>
                </a:lnTo>
                <a:cubicBezTo>
                  <a:pt x="854" y="614"/>
                  <a:pt x="1753" y="0"/>
                  <a:pt x="2785" y="0"/>
                </a:cubicBezTo>
                <a:cubicBezTo>
                  <a:pt x="3803" y="0"/>
                  <a:pt x="4687" y="599"/>
                  <a:pt x="5090" y="1452"/>
                </a:cubicBezTo>
                <a:lnTo>
                  <a:pt x="5555" y="2486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1527200" y="4315075"/>
            <a:ext cx="213750" cy="213750"/>
          </a:xfrm>
          <a:custGeom>
            <a:avLst/>
            <a:gdLst/>
            <a:ahLst/>
            <a:cxnLst/>
            <a:rect l="l" t="t" r="r" b="b"/>
            <a:pathLst>
              <a:path w="8550" h="8550" fill="none" extrusionOk="0">
                <a:moveTo>
                  <a:pt x="8549" y="4268"/>
                </a:moveTo>
                <a:cubicBezTo>
                  <a:pt x="8549" y="6633"/>
                  <a:pt x="6633" y="8550"/>
                  <a:pt x="4268" y="8550"/>
                </a:cubicBezTo>
                <a:cubicBezTo>
                  <a:pt x="1902" y="8550"/>
                  <a:pt x="0" y="6633"/>
                  <a:pt x="0" y="4268"/>
                </a:cubicBezTo>
                <a:cubicBezTo>
                  <a:pt x="0" y="1917"/>
                  <a:pt x="1902" y="1"/>
                  <a:pt x="4268" y="1"/>
                </a:cubicBezTo>
                <a:cubicBezTo>
                  <a:pt x="6633" y="1"/>
                  <a:pt x="8549" y="1917"/>
                  <a:pt x="8549" y="4268"/>
                </a:cubicBezTo>
                <a:close/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1634625" y="4442325"/>
            <a:ext cx="25" cy="84250"/>
          </a:xfrm>
          <a:custGeom>
            <a:avLst/>
            <a:gdLst/>
            <a:ahLst/>
            <a:cxnLst/>
            <a:rect l="l" t="t" r="r" b="b"/>
            <a:pathLst>
              <a:path w="1" h="3370" fill="none" extrusionOk="0">
                <a:moveTo>
                  <a:pt x="0" y="3370"/>
                </a:moveTo>
                <a:lnTo>
                  <a:pt x="0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2014875" y="4182975"/>
            <a:ext cx="473125" cy="472725"/>
          </a:xfrm>
          <a:custGeom>
            <a:avLst/>
            <a:gdLst/>
            <a:ahLst/>
            <a:cxnLst/>
            <a:rect l="l" t="t" r="r" b="b"/>
            <a:pathLst>
              <a:path w="18925" h="18909" extrusionOk="0">
                <a:moveTo>
                  <a:pt x="9462" y="0"/>
                </a:moveTo>
                <a:cubicBezTo>
                  <a:pt x="4237" y="0"/>
                  <a:pt x="1" y="4237"/>
                  <a:pt x="1" y="9462"/>
                </a:cubicBezTo>
                <a:cubicBezTo>
                  <a:pt x="1" y="14672"/>
                  <a:pt x="4237" y="18908"/>
                  <a:pt x="9462" y="18908"/>
                </a:cubicBezTo>
                <a:cubicBezTo>
                  <a:pt x="14687" y="18908"/>
                  <a:pt x="18924" y="14672"/>
                  <a:pt x="18924" y="9462"/>
                </a:cubicBezTo>
                <a:cubicBezTo>
                  <a:pt x="18924" y="4237"/>
                  <a:pt x="14687" y="0"/>
                  <a:pt x="94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77375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7007" y="1"/>
                </a:moveTo>
                <a:cubicBezTo>
                  <a:pt x="3130" y="1"/>
                  <a:pt x="0" y="3129"/>
                  <a:pt x="0" y="6991"/>
                </a:cubicBezTo>
                <a:cubicBezTo>
                  <a:pt x="0" y="10854"/>
                  <a:pt x="3130" y="13998"/>
                  <a:pt x="7007" y="13998"/>
                </a:cubicBezTo>
                <a:cubicBezTo>
                  <a:pt x="10869" y="13998"/>
                  <a:pt x="13999" y="10854"/>
                  <a:pt x="13999" y="6991"/>
                </a:cubicBezTo>
                <a:cubicBezTo>
                  <a:pt x="13999" y="3129"/>
                  <a:pt x="10869" y="1"/>
                  <a:pt x="700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2169075" y="4330050"/>
            <a:ext cx="173300" cy="173325"/>
          </a:xfrm>
          <a:custGeom>
            <a:avLst/>
            <a:gdLst/>
            <a:ahLst/>
            <a:cxnLst/>
            <a:rect l="l" t="t" r="r" b="b"/>
            <a:pathLst>
              <a:path w="6932" h="6933" fill="none" extrusionOk="0">
                <a:moveTo>
                  <a:pt x="6932" y="3474"/>
                </a:moveTo>
                <a:cubicBezTo>
                  <a:pt x="6932" y="5390"/>
                  <a:pt x="5375" y="6932"/>
                  <a:pt x="3459" y="6932"/>
                </a:cubicBezTo>
                <a:cubicBezTo>
                  <a:pt x="1542" y="6932"/>
                  <a:pt x="1" y="5390"/>
                  <a:pt x="1" y="3474"/>
                </a:cubicBezTo>
                <a:cubicBezTo>
                  <a:pt x="1" y="1557"/>
                  <a:pt x="1542" y="0"/>
                  <a:pt x="3459" y="0"/>
                </a:cubicBezTo>
                <a:cubicBezTo>
                  <a:pt x="5375" y="0"/>
                  <a:pt x="6932" y="1557"/>
                  <a:pt x="6932" y="3474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2205375" y="4366725"/>
            <a:ext cx="100325" cy="100325"/>
          </a:xfrm>
          <a:custGeom>
            <a:avLst/>
            <a:gdLst/>
            <a:ahLst/>
            <a:cxnLst/>
            <a:rect l="l" t="t" r="r" b="b"/>
            <a:pathLst>
              <a:path w="4013" h="4013" fill="none" extrusionOk="0">
                <a:moveTo>
                  <a:pt x="2007" y="4013"/>
                </a:moveTo>
                <a:cubicBezTo>
                  <a:pt x="899" y="4013"/>
                  <a:pt x="0" y="3114"/>
                  <a:pt x="0" y="2007"/>
                </a:cubicBezTo>
                <a:cubicBezTo>
                  <a:pt x="0" y="899"/>
                  <a:pt x="899" y="1"/>
                  <a:pt x="2007" y="1"/>
                </a:cubicBezTo>
                <a:cubicBezTo>
                  <a:pt x="3114" y="1"/>
                  <a:pt x="4013" y="899"/>
                  <a:pt x="4013" y="2007"/>
                </a:cubicBezTo>
                <a:cubicBezTo>
                  <a:pt x="4013" y="3114"/>
                  <a:pt x="3114" y="4013"/>
                  <a:pt x="2007" y="4013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2157850" y="4480500"/>
            <a:ext cx="34075" cy="34100"/>
          </a:xfrm>
          <a:custGeom>
            <a:avLst/>
            <a:gdLst/>
            <a:ahLst/>
            <a:cxnLst/>
            <a:rect l="l" t="t" r="r" b="b"/>
            <a:pathLst>
              <a:path w="1363" h="1364" fill="none" extrusionOk="0">
                <a:moveTo>
                  <a:pt x="1" y="1364"/>
                </a:moveTo>
                <a:lnTo>
                  <a:pt x="1363" y="1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2633550" y="4182975"/>
            <a:ext cx="472750" cy="472725"/>
          </a:xfrm>
          <a:custGeom>
            <a:avLst/>
            <a:gdLst/>
            <a:ahLst/>
            <a:cxnLst/>
            <a:rect l="l" t="t" r="r" b="b"/>
            <a:pathLst>
              <a:path w="18910" h="18909" extrusionOk="0">
                <a:moveTo>
                  <a:pt x="9447" y="0"/>
                </a:moveTo>
                <a:cubicBezTo>
                  <a:pt x="4238" y="0"/>
                  <a:pt x="0" y="4237"/>
                  <a:pt x="0" y="9462"/>
                </a:cubicBezTo>
                <a:cubicBezTo>
                  <a:pt x="0" y="14672"/>
                  <a:pt x="4238" y="18908"/>
                  <a:pt x="9447" y="18908"/>
                </a:cubicBezTo>
                <a:cubicBezTo>
                  <a:pt x="14672" y="18908"/>
                  <a:pt x="18909" y="14672"/>
                  <a:pt x="18909" y="9462"/>
                </a:cubicBezTo>
                <a:cubicBezTo>
                  <a:pt x="18909" y="4237"/>
                  <a:pt x="14672" y="0"/>
                  <a:pt x="94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2696050" y="4245850"/>
            <a:ext cx="349975" cy="349950"/>
          </a:xfrm>
          <a:custGeom>
            <a:avLst/>
            <a:gdLst/>
            <a:ahLst/>
            <a:cxnLst/>
            <a:rect l="l" t="t" r="r" b="b"/>
            <a:pathLst>
              <a:path w="13999" h="13998" extrusionOk="0">
                <a:moveTo>
                  <a:pt x="6992" y="1"/>
                </a:moveTo>
                <a:cubicBezTo>
                  <a:pt x="3129" y="1"/>
                  <a:pt x="1" y="3129"/>
                  <a:pt x="1" y="6991"/>
                </a:cubicBezTo>
                <a:cubicBezTo>
                  <a:pt x="1" y="10854"/>
                  <a:pt x="3129" y="13998"/>
                  <a:pt x="6992" y="13998"/>
                </a:cubicBezTo>
                <a:cubicBezTo>
                  <a:pt x="10854" y="13998"/>
                  <a:pt x="13998" y="10854"/>
                  <a:pt x="13998" y="6991"/>
                </a:cubicBezTo>
                <a:cubicBezTo>
                  <a:pt x="13998" y="3129"/>
                  <a:pt x="10854" y="1"/>
                  <a:pt x="69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2781400" y="4322950"/>
            <a:ext cx="192750" cy="192400"/>
          </a:xfrm>
          <a:custGeom>
            <a:avLst/>
            <a:gdLst/>
            <a:ahLst/>
            <a:cxnLst/>
            <a:rect l="l" t="t" r="r" b="b"/>
            <a:pathLst>
              <a:path w="7710" h="7696" fill="none" extrusionOk="0">
                <a:moveTo>
                  <a:pt x="7710" y="3847"/>
                </a:moveTo>
                <a:cubicBezTo>
                  <a:pt x="7710" y="5973"/>
                  <a:pt x="5989" y="7696"/>
                  <a:pt x="3863" y="7696"/>
                </a:cubicBezTo>
                <a:cubicBezTo>
                  <a:pt x="1737" y="7696"/>
                  <a:pt x="0" y="5973"/>
                  <a:pt x="0" y="3847"/>
                </a:cubicBezTo>
                <a:cubicBezTo>
                  <a:pt x="0" y="1722"/>
                  <a:pt x="1737" y="1"/>
                  <a:pt x="3863" y="1"/>
                </a:cubicBezTo>
                <a:cubicBezTo>
                  <a:pt x="5989" y="1"/>
                  <a:pt x="7710" y="1722"/>
                  <a:pt x="7710" y="3847"/>
                </a:cubicBezTo>
                <a:close/>
              </a:path>
            </a:pathLst>
          </a:custGeom>
          <a:noFill/>
          <a:ln w="11225" cap="flat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2877950" y="4419125"/>
            <a:ext cx="48300" cy="42700"/>
          </a:xfrm>
          <a:custGeom>
            <a:avLst/>
            <a:gdLst/>
            <a:ahLst/>
            <a:cxnLst/>
            <a:rect l="l" t="t" r="r" b="b"/>
            <a:pathLst>
              <a:path w="1932" h="1708" fill="none" extrusionOk="0">
                <a:moveTo>
                  <a:pt x="1" y="0"/>
                </a:moveTo>
                <a:lnTo>
                  <a:pt x="1931" y="170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2877575" y="4373100"/>
            <a:ext cx="25" cy="46450"/>
          </a:xfrm>
          <a:custGeom>
            <a:avLst/>
            <a:gdLst/>
            <a:ahLst/>
            <a:cxnLst/>
            <a:rect l="l" t="t" r="r" b="b"/>
            <a:pathLst>
              <a:path w="1" h="1858" fill="none" extrusionOk="0">
                <a:moveTo>
                  <a:pt x="0" y="1"/>
                </a:moveTo>
                <a:lnTo>
                  <a:pt x="0" y="1857"/>
                </a:lnTo>
              </a:path>
            </a:pathLst>
          </a:custGeom>
          <a:noFill/>
          <a:ln w="11225" cap="rnd" cmpd="sng">
            <a:solidFill>
              <a:srgbClr val="FFFFFF"/>
            </a:solidFill>
            <a:prstDash val="solid"/>
            <a:miter lim="119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457200" y="1020400"/>
            <a:ext cx="173305" cy="173258"/>
          </a:xfrm>
          <a:custGeom>
            <a:avLst/>
            <a:gdLst/>
            <a:ahLst/>
            <a:cxnLst/>
            <a:rect l="l" t="t" r="r" b="b"/>
            <a:pathLst>
              <a:path w="3684" h="3683" extrusionOk="0">
                <a:moveTo>
                  <a:pt x="1841" y="0"/>
                </a:moveTo>
                <a:cubicBezTo>
                  <a:pt x="823" y="0"/>
                  <a:pt x="0" y="823"/>
                  <a:pt x="0" y="1841"/>
                </a:cubicBezTo>
                <a:cubicBezTo>
                  <a:pt x="0" y="2859"/>
                  <a:pt x="823" y="3683"/>
                  <a:pt x="1841" y="3683"/>
                </a:cubicBezTo>
                <a:cubicBezTo>
                  <a:pt x="2859" y="3683"/>
                  <a:pt x="3683" y="2859"/>
                  <a:pt x="3683" y="1841"/>
                </a:cubicBezTo>
                <a:cubicBezTo>
                  <a:pt x="3683" y="823"/>
                  <a:pt x="2859" y="0"/>
                  <a:pt x="18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2"/>
          <p:cNvSpPr txBox="1"/>
          <p:nvPr/>
        </p:nvSpPr>
        <p:spPr>
          <a:xfrm>
            <a:off x="777913" y="29504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01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0" name="Google Shape;310;p22"/>
          <p:cNvSpPr txBox="1"/>
          <p:nvPr/>
        </p:nvSpPr>
        <p:spPr>
          <a:xfrm>
            <a:off x="1398388" y="250062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02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2019163" y="1936575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03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2631125" y="1306700"/>
            <a:ext cx="473100" cy="3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04</a:t>
            </a:r>
            <a:endParaRPr sz="180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13" name="Google Shape;313;p22"/>
          <p:cNvGrpSpPr/>
          <p:nvPr/>
        </p:nvGrpSpPr>
        <p:grpSpPr>
          <a:xfrm>
            <a:off x="3428375" y="1535538"/>
            <a:ext cx="5226000" cy="717337"/>
            <a:chOff x="3428375" y="1535538"/>
            <a:chExt cx="5226000" cy="717337"/>
          </a:xfrm>
        </p:grpSpPr>
        <p:sp>
          <p:nvSpPr>
            <p:cNvPr id="314" name="Google Shape;314;p22"/>
            <p:cNvSpPr txBox="1"/>
            <p:nvPr/>
          </p:nvSpPr>
          <p:spPr>
            <a:xfrm>
              <a:off x="3428375" y="153553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5" name="Google Shape;315;p22"/>
            <p:cNvSpPr txBox="1"/>
            <p:nvPr/>
          </p:nvSpPr>
          <p:spPr>
            <a:xfrm>
              <a:off x="3428375" y="1799275"/>
              <a:ext cx="5226000" cy="45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22"/>
            <p:cNvSpPr txBox="1"/>
            <p:nvPr/>
          </p:nvSpPr>
          <p:spPr>
            <a:xfrm>
              <a:off x="3703700" y="153555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HTML, CSS, JS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428375" y="2304974"/>
            <a:ext cx="2282325" cy="424512"/>
            <a:chOff x="3428375" y="2299163"/>
            <a:chExt cx="2282325" cy="424512"/>
          </a:xfrm>
        </p:grpSpPr>
        <p:sp>
          <p:nvSpPr>
            <p:cNvPr id="318" name="Google Shape;318;p22"/>
            <p:cNvSpPr txBox="1"/>
            <p:nvPr/>
          </p:nvSpPr>
          <p:spPr>
            <a:xfrm>
              <a:off x="3428375" y="229916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0" name="Google Shape;320;p22"/>
            <p:cNvSpPr txBox="1"/>
            <p:nvPr/>
          </p:nvSpPr>
          <p:spPr>
            <a:xfrm>
              <a:off x="3703700" y="229917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JSX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1" name="Google Shape;321;p22"/>
          <p:cNvGrpSpPr/>
          <p:nvPr/>
        </p:nvGrpSpPr>
        <p:grpSpPr>
          <a:xfrm>
            <a:off x="3428375" y="3062788"/>
            <a:ext cx="2282325" cy="424512"/>
            <a:chOff x="3428375" y="3062788"/>
            <a:chExt cx="2282325" cy="424512"/>
          </a:xfrm>
        </p:grpSpPr>
        <p:sp>
          <p:nvSpPr>
            <p:cNvPr id="322" name="Google Shape;322;p22"/>
            <p:cNvSpPr txBox="1"/>
            <p:nvPr/>
          </p:nvSpPr>
          <p:spPr>
            <a:xfrm>
              <a:off x="3428375" y="3062788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4" name="Google Shape;324;p22"/>
            <p:cNvSpPr txBox="1"/>
            <p:nvPr/>
          </p:nvSpPr>
          <p:spPr>
            <a:xfrm>
              <a:off x="3703700" y="3062800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React JS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25" name="Google Shape;325;p22"/>
          <p:cNvGrpSpPr/>
          <p:nvPr/>
        </p:nvGrpSpPr>
        <p:grpSpPr>
          <a:xfrm>
            <a:off x="3428375" y="3826413"/>
            <a:ext cx="2282325" cy="424512"/>
            <a:chOff x="3428375" y="3826413"/>
            <a:chExt cx="2282325" cy="424512"/>
          </a:xfrm>
        </p:grpSpPr>
        <p:sp>
          <p:nvSpPr>
            <p:cNvPr id="326" name="Google Shape;326;p22"/>
            <p:cNvSpPr txBox="1"/>
            <p:nvPr/>
          </p:nvSpPr>
          <p:spPr>
            <a:xfrm>
              <a:off x="3428375" y="3826413"/>
              <a:ext cx="4038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1700" b="1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28" name="Google Shape;328;p22"/>
            <p:cNvSpPr txBox="1"/>
            <p:nvPr/>
          </p:nvSpPr>
          <p:spPr>
            <a:xfrm>
              <a:off x="3703700" y="3826425"/>
              <a:ext cx="2007000" cy="42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Deploying a real-time completely working web application</a:t>
              </a:r>
              <a:endParaRPr sz="17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2312016" y="205675"/>
            <a:ext cx="45198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About Team</a:t>
            </a:r>
            <a:endParaRPr/>
          </a:p>
        </p:txBody>
      </p:sp>
      <p:grpSp>
        <p:nvGrpSpPr>
          <p:cNvPr id="334" name="Google Shape;334;p23"/>
          <p:cNvGrpSpPr/>
          <p:nvPr/>
        </p:nvGrpSpPr>
        <p:grpSpPr>
          <a:xfrm>
            <a:off x="913474" y="2974280"/>
            <a:ext cx="3512936" cy="1617875"/>
            <a:chOff x="913474" y="2974280"/>
            <a:chExt cx="3512936" cy="1617875"/>
          </a:xfrm>
        </p:grpSpPr>
        <p:sp>
          <p:nvSpPr>
            <p:cNvPr id="335" name="Google Shape;335;p23"/>
            <p:cNvSpPr/>
            <p:nvPr/>
          </p:nvSpPr>
          <p:spPr>
            <a:xfrm>
              <a:off x="1368736" y="3114857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913475" y="297428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1368736" y="4451475"/>
              <a:ext cx="310817" cy="140676"/>
            </a:xfrm>
            <a:custGeom>
              <a:avLst/>
              <a:gdLst/>
              <a:ahLst/>
              <a:cxnLst/>
              <a:rect l="l" t="t" r="r" b="b"/>
              <a:pathLst>
                <a:path w="3133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 txBox="1"/>
            <p:nvPr/>
          </p:nvSpPr>
          <p:spPr>
            <a:xfrm>
              <a:off x="913474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3"/>
            <p:cNvSpPr txBox="1"/>
            <p:nvPr/>
          </p:nvSpPr>
          <p:spPr>
            <a:xfrm>
              <a:off x="1845325" y="3699049"/>
              <a:ext cx="2426100" cy="58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S20200010229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1117299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 txBox="1"/>
            <p:nvPr/>
          </p:nvSpPr>
          <p:spPr>
            <a:xfrm>
              <a:off x="1845325" y="3336792"/>
              <a:ext cx="2426100" cy="4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 V Sai Kasyap</a:t>
              </a:r>
              <a:endParaRPr sz="20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42" name="Google Shape;342;p23"/>
          <p:cNvGrpSpPr/>
          <p:nvPr/>
        </p:nvGrpSpPr>
        <p:grpSpPr>
          <a:xfrm>
            <a:off x="4716380" y="2974280"/>
            <a:ext cx="3514027" cy="1617875"/>
            <a:chOff x="4716380" y="2974280"/>
            <a:chExt cx="3514027" cy="1617875"/>
          </a:xfrm>
        </p:grpSpPr>
        <p:sp>
          <p:nvSpPr>
            <p:cNvPr id="343" name="Google Shape;343;p23"/>
            <p:cNvSpPr/>
            <p:nvPr/>
          </p:nvSpPr>
          <p:spPr>
            <a:xfrm>
              <a:off x="5171741" y="3114857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73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4716380" y="297428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5171741" y="4451475"/>
              <a:ext cx="310916" cy="140676"/>
            </a:xfrm>
            <a:custGeom>
              <a:avLst/>
              <a:gdLst/>
              <a:ahLst/>
              <a:cxnLst/>
              <a:rect l="l" t="t" r="r" b="b"/>
              <a:pathLst>
                <a:path w="3134" h="1418" extrusionOk="0">
                  <a:moveTo>
                    <a:pt x="1" y="0"/>
                  </a:moveTo>
                  <a:lnTo>
                    <a:pt x="1" y="1417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 txBox="1"/>
            <p:nvPr/>
          </p:nvSpPr>
          <p:spPr>
            <a:xfrm>
              <a:off x="5642750" y="3699049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-IN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S20200010046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7" name="Google Shape;347;p23"/>
            <p:cNvSpPr txBox="1"/>
            <p:nvPr/>
          </p:nvSpPr>
          <p:spPr>
            <a:xfrm>
              <a:off x="5642750" y="3336792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Saketh Chamalla</a:t>
              </a:r>
              <a:endParaRPr sz="20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4716399" y="3055486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4920224" y="3670098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3"/>
          <p:cNvGrpSpPr/>
          <p:nvPr/>
        </p:nvGrpSpPr>
        <p:grpSpPr>
          <a:xfrm>
            <a:off x="913474" y="1113550"/>
            <a:ext cx="3512936" cy="1616983"/>
            <a:chOff x="913474" y="1113550"/>
            <a:chExt cx="3512936" cy="1616983"/>
          </a:xfrm>
        </p:grpSpPr>
        <p:sp>
          <p:nvSpPr>
            <p:cNvPr id="351" name="Google Shape;351;p23"/>
            <p:cNvSpPr/>
            <p:nvPr/>
          </p:nvSpPr>
          <p:spPr>
            <a:xfrm>
              <a:off x="1368736" y="1253234"/>
              <a:ext cx="3057674" cy="1477299"/>
            </a:xfrm>
            <a:custGeom>
              <a:avLst/>
              <a:gdLst/>
              <a:ahLst/>
              <a:cxnLst/>
              <a:rect l="l" t="t" r="r" b="b"/>
              <a:pathLst>
                <a:path w="3082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0" y="14890"/>
                  </a:lnTo>
                  <a:lnTo>
                    <a:pt x="30821" y="14890"/>
                  </a:lnTo>
                  <a:lnTo>
                    <a:pt x="30821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913475" y="1113550"/>
              <a:ext cx="766080" cy="1477299"/>
            </a:xfrm>
            <a:custGeom>
              <a:avLst/>
              <a:gdLst/>
              <a:ahLst/>
              <a:cxnLst/>
              <a:rect l="l" t="t" r="r" b="b"/>
              <a:pathLst>
                <a:path w="7722" h="14891" extrusionOk="0">
                  <a:moveTo>
                    <a:pt x="0" y="1"/>
                  </a:moveTo>
                  <a:lnTo>
                    <a:pt x="0" y="14890"/>
                  </a:lnTo>
                  <a:lnTo>
                    <a:pt x="7722" y="14890"/>
                  </a:lnTo>
                  <a:lnTo>
                    <a:pt x="77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1368736" y="2590745"/>
              <a:ext cx="310817" cy="139783"/>
            </a:xfrm>
            <a:custGeom>
              <a:avLst/>
              <a:gdLst/>
              <a:ahLst/>
              <a:cxnLst/>
              <a:rect l="l" t="t" r="r" b="b"/>
              <a:pathLst>
                <a:path w="3133" h="1409" extrusionOk="0">
                  <a:moveTo>
                    <a:pt x="0" y="0"/>
                  </a:moveTo>
                  <a:lnTo>
                    <a:pt x="0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913474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5" name="Google Shape;355;p23"/>
            <p:cNvSpPr txBox="1"/>
            <p:nvPr/>
          </p:nvSpPr>
          <p:spPr>
            <a:xfrm>
              <a:off x="184530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S20200010044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6" name="Google Shape;356;p23"/>
            <p:cNvSpPr txBox="1"/>
            <p:nvPr/>
          </p:nvSpPr>
          <p:spPr>
            <a:xfrm>
              <a:off x="184530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Prabhash Varma</a:t>
              </a:r>
              <a:endParaRPr sz="2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1117299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23"/>
          <p:cNvGrpSpPr/>
          <p:nvPr/>
        </p:nvGrpSpPr>
        <p:grpSpPr>
          <a:xfrm>
            <a:off x="4716380" y="1113550"/>
            <a:ext cx="3514027" cy="1616983"/>
            <a:chOff x="4716380" y="1113550"/>
            <a:chExt cx="3514027" cy="1616983"/>
          </a:xfrm>
        </p:grpSpPr>
        <p:sp>
          <p:nvSpPr>
            <p:cNvPr id="359" name="Google Shape;359;p23"/>
            <p:cNvSpPr/>
            <p:nvPr/>
          </p:nvSpPr>
          <p:spPr>
            <a:xfrm>
              <a:off x="4716380" y="1113550"/>
              <a:ext cx="766279" cy="1477299"/>
            </a:xfrm>
            <a:custGeom>
              <a:avLst/>
              <a:gdLst/>
              <a:ahLst/>
              <a:cxnLst/>
              <a:rect l="l" t="t" r="r" b="b"/>
              <a:pathLst>
                <a:path w="7724" h="14891" extrusionOk="0">
                  <a:moveTo>
                    <a:pt x="1" y="1"/>
                  </a:moveTo>
                  <a:lnTo>
                    <a:pt x="1" y="14890"/>
                  </a:lnTo>
                  <a:lnTo>
                    <a:pt x="7723" y="14890"/>
                  </a:lnTo>
                  <a:lnTo>
                    <a:pt x="77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3"/>
            <p:cNvSpPr txBox="1"/>
            <p:nvPr/>
          </p:nvSpPr>
          <p:spPr>
            <a:xfrm>
              <a:off x="4716399" y="1189750"/>
              <a:ext cx="769200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5171741" y="1253234"/>
              <a:ext cx="3058666" cy="1477299"/>
            </a:xfrm>
            <a:custGeom>
              <a:avLst/>
              <a:gdLst/>
              <a:ahLst/>
              <a:cxnLst/>
              <a:rect l="l" t="t" r="r" b="b"/>
              <a:pathLst>
                <a:path w="30831" h="14891" extrusionOk="0">
                  <a:moveTo>
                    <a:pt x="3133" y="1"/>
                  </a:moveTo>
                  <a:lnTo>
                    <a:pt x="3133" y="13482"/>
                  </a:lnTo>
                  <a:lnTo>
                    <a:pt x="1" y="14890"/>
                  </a:lnTo>
                  <a:lnTo>
                    <a:pt x="30830" y="14890"/>
                  </a:lnTo>
                  <a:lnTo>
                    <a:pt x="30830" y="1"/>
                  </a:lnTo>
                  <a:close/>
                </a:path>
              </a:pathLst>
            </a:custGeom>
            <a:solidFill>
              <a:srgbClr val="F7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171741" y="2590745"/>
              <a:ext cx="310916" cy="139783"/>
            </a:xfrm>
            <a:custGeom>
              <a:avLst/>
              <a:gdLst/>
              <a:ahLst/>
              <a:cxnLst/>
              <a:rect l="l" t="t" r="r" b="b"/>
              <a:pathLst>
                <a:path w="3134" h="1409" extrusionOk="0">
                  <a:moveTo>
                    <a:pt x="1" y="0"/>
                  </a:moveTo>
                  <a:lnTo>
                    <a:pt x="1" y="1408"/>
                  </a:lnTo>
                  <a:lnTo>
                    <a:pt x="31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3"/>
            <p:cNvSpPr txBox="1"/>
            <p:nvPr/>
          </p:nvSpPr>
          <p:spPr>
            <a:xfrm>
              <a:off x="5642750" y="1832524"/>
              <a:ext cx="2426100" cy="5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6"/>
                </a:buClr>
                <a:buSzPts val="1100"/>
                <a:buFont typeface="Arial"/>
                <a:buNone/>
              </a:pPr>
              <a:r>
                <a:rPr lang="en" sz="1300" dirty="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S202000101</a:t>
              </a:r>
              <a:endParaRPr sz="1300" dirty="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4" name="Google Shape;364;p23"/>
            <p:cNvSpPr txBox="1"/>
            <p:nvPr/>
          </p:nvSpPr>
          <p:spPr>
            <a:xfrm>
              <a:off x="5656710" y="1470267"/>
              <a:ext cx="2426100" cy="42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Siddu Putchala</a:t>
              </a:r>
              <a:endParaRPr sz="2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4920224" y="1804321"/>
              <a:ext cx="361547" cy="26350"/>
            </a:xfrm>
            <a:custGeom>
              <a:avLst/>
              <a:gdLst/>
              <a:ahLst/>
              <a:cxnLst/>
              <a:rect l="l" t="t" r="r" b="b"/>
              <a:pathLst>
                <a:path w="2539" h="230" extrusionOk="0">
                  <a:moveTo>
                    <a:pt x="1" y="1"/>
                  </a:moveTo>
                  <a:lnTo>
                    <a:pt x="1" y="229"/>
                  </a:lnTo>
                  <a:lnTo>
                    <a:pt x="2538" y="229"/>
                  </a:lnTo>
                  <a:lnTo>
                    <a:pt x="25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lat Startup Infographics by Slidesgo">
  <a:themeElements>
    <a:clrScheme name="Simple Light">
      <a:dk1>
        <a:srgbClr val="D81652"/>
      </a:dk1>
      <a:lt1>
        <a:srgbClr val="0A5F9E"/>
      </a:lt1>
      <a:dk2>
        <a:srgbClr val="5C1CA0"/>
      </a:dk2>
      <a:lt2>
        <a:srgbClr val="FF6700"/>
      </a:lt2>
      <a:accent1>
        <a:srgbClr val="024F59"/>
      </a:accent1>
      <a:accent2>
        <a:srgbClr val="327B8A"/>
      </a:accent2>
      <a:accent3>
        <a:srgbClr val="7BACB0"/>
      </a:accent3>
      <a:accent4>
        <a:srgbClr val="86B4C2"/>
      </a:accent4>
      <a:accent5>
        <a:srgbClr val="C7D4CF"/>
      </a:accent5>
      <a:accent6>
        <a:srgbClr val="000000"/>
      </a:accent6>
      <a:hlink>
        <a:srgbClr val="86B4C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</Words>
  <Application>Microsoft Office PowerPoint</Application>
  <PresentationFormat>On-screen Show (16:9)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Fira Sans Extra Condensed</vt:lpstr>
      <vt:lpstr>Century Gothic</vt:lpstr>
      <vt:lpstr>Roboto Condensed</vt:lpstr>
      <vt:lpstr>consolas</vt:lpstr>
      <vt:lpstr>Arial</vt:lpstr>
      <vt:lpstr>Roboto</vt:lpstr>
      <vt:lpstr>Flat Startup Infographics by Slidesgo</vt:lpstr>
      <vt:lpstr>FFSD Group - 7</vt:lpstr>
      <vt:lpstr>E Commerce Marketplace</vt:lpstr>
      <vt:lpstr>Business Aspects of the project</vt:lpstr>
      <vt:lpstr>Working Prototype </vt:lpstr>
      <vt:lpstr>Learning Curve</vt:lpstr>
      <vt:lpstr>About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FFSD Group - 7</dc:title>
  <dc:creator>sai kasyap</dc:creator>
  <cp:lastModifiedBy>Sai Kasyap</cp:lastModifiedBy>
  <cp:revision>1</cp:revision>
  <dcterms:modified xsi:type="dcterms:W3CDTF">2022-10-31T05:26:49Z</dcterms:modified>
</cp:coreProperties>
</file>