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7010400" cy="9296400"/>
  <p:embeddedFontLst>
    <p:embeddedFont>
      <p:font typeface="Nunito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5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23" name="Google Shape;23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35" name="Google Shape;35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20" name="Google Shape;120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1"/>
          <p:cNvSpPr txBox="1"/>
          <p:nvPr>
            <p:ph hasCustomPrompt="1" type="title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289925" y="0"/>
            <a:ext cx="854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289925" y="0"/>
            <a:ext cx="854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48" name="Google Shape;48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85" name="Google Shape;85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94" name="Google Shape;94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 txBox="1"/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609600" y="2850704"/>
            <a:ext cx="7772400" cy="252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2"/>
                </a:solidFill>
              </a:rPr>
              <a:t>Team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>
                <a:solidFill>
                  <a:schemeClr val="lt2"/>
                </a:solidFill>
              </a:rPr>
              <a:t>Member1 Name</a:t>
            </a:r>
            <a:br>
              <a:rPr i="1" lang="en-US">
                <a:solidFill>
                  <a:schemeClr val="lt2"/>
                </a:solidFill>
              </a:rPr>
            </a:br>
            <a:r>
              <a:rPr i="1" lang="en-US">
                <a:solidFill>
                  <a:schemeClr val="lt2"/>
                </a:solidFill>
              </a:rPr>
              <a:t>Member2 Name</a:t>
            </a:r>
            <a:endParaRPr i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46" name="Google Shape;146;p15"/>
          <p:cNvSpPr txBox="1"/>
          <p:nvPr>
            <p:ph type="ctrTitle"/>
          </p:nvPr>
        </p:nvSpPr>
        <p:spPr>
          <a:xfrm>
            <a:off x="609600" y="620688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Title</a:t>
            </a:r>
            <a:endParaRPr sz="3200"/>
          </a:p>
        </p:txBody>
      </p:sp>
      <p:sp>
        <p:nvSpPr>
          <p:cNvPr id="147" name="Google Shape;147;p15"/>
          <p:cNvSpPr txBox="1"/>
          <p:nvPr/>
        </p:nvSpPr>
        <p:spPr>
          <a:xfrm>
            <a:off x="436769" y="40043794"/>
            <a:ext cx="2937577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Zhang J., Bargal S. A., Lin Z., Brandt J., Shen X., &amp; Sclaroff S. (2018). Top-down neural attention by excitation backprop – International Journal of Computer Vision, 126(10), 1084-1102.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Bargal S. A.*, Zunino A.*, Kim D., Zhang J., Murino V. and Sclaroff S. (2018). Excitation Backprop for RNNs – Proc. IEEE Conf. on Computer Vision and Pattern Recognition (CVPR).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Zunino A.*, Bargal S. A.*, Morerio P., Zhang J., Sclaroff S., &amp; Murino V. (2018). Excitation Dropout: Encouraging Plasticity in Deep Neural Networks – arXiv preprint arXiv:1805.09092</a:t>
            </a:r>
            <a:r>
              <a:rPr b="1"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Demos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This can be added at the end or at the beginning</a:t>
            </a:r>
            <a:endParaRPr/>
          </a:p>
        </p:txBody>
      </p:sp>
      <p:sp>
        <p:nvSpPr>
          <p:cNvPr id="232" name="Google Shape;232;p24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Video Representations for Action Recognition/Detection</a:t>
            </a:r>
            <a:endParaRPr/>
          </a:p>
        </p:txBody>
      </p:sp>
      <p:sp>
        <p:nvSpPr>
          <p:cNvPr id="233" name="Google Shape;233;p24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Link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Video Representations for Action Recognition/Detection</a:t>
            </a:r>
            <a:endParaRPr/>
          </a:p>
        </p:txBody>
      </p:sp>
      <p:sp>
        <p:nvSpPr>
          <p:cNvPr id="242" name="Google Shape;242;p25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51" name="Google Shape;251;p26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6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Grounding Deep Models of Visual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539552" y="726976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09600" y="1484784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Grounding Deep Models of Visual Data</a:t>
            </a:r>
            <a:endParaRPr/>
          </a:p>
        </p:txBody>
      </p:sp>
      <p:sp>
        <p:nvSpPr>
          <p:cNvPr id="156" name="Google Shape;156;p16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63624" y="1637184"/>
            <a:ext cx="8284840" cy="4024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motivation for this work?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539552" y="726976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</a:t>
            </a:r>
            <a:endParaRPr i="1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09600" y="1484784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Grounding Deep Models of Visual Data</a:t>
            </a:r>
            <a:endParaRPr/>
          </a:p>
        </p:txBody>
      </p:sp>
      <p:sp>
        <p:nvSpPr>
          <p:cNvPr id="167" name="Google Shape;167;p17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463624" y="1637184"/>
            <a:ext cx="8284840" cy="1071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main goal of this work?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Reference Work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Video Representations for Action Recognition/Detection</a:t>
            </a:r>
            <a:endParaRPr/>
          </a:p>
        </p:txBody>
      </p:sp>
      <p:sp>
        <p:nvSpPr>
          <p:cNvPr id="177" name="Google Shape;177;p18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539552" y="620688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85" name="Google Shape;185;p19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Grounding Deep Models of Visual Data</a:t>
            </a:r>
            <a:endParaRPr/>
          </a:p>
        </p:txBody>
      </p:sp>
      <p:sp>
        <p:nvSpPr>
          <p:cNvPr id="186" name="Google Shape;186;p19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463624" y="1637184"/>
            <a:ext cx="8284840" cy="4024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2-3 Slides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539552" y="620688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95" name="Google Shape;195;p20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Grounding Deep Models of Visual Data</a:t>
            </a:r>
            <a:endParaRPr/>
          </a:p>
        </p:txBody>
      </p:sp>
      <p:sp>
        <p:nvSpPr>
          <p:cNvPr id="196" name="Google Shape;196;p20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463624" y="1637184"/>
            <a:ext cx="8284840" cy="4024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 figure and details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Details</a:t>
            </a:r>
            <a:endParaRPr/>
          </a:p>
        </p:txBody>
      </p:sp>
      <p:sp>
        <p:nvSpPr>
          <p:cNvPr id="204" name="Google Shape;204;p21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Video Representations for Action Recognition/Detection</a:t>
            </a:r>
            <a:endParaRPr/>
          </a:p>
        </p:txBody>
      </p:sp>
      <p:sp>
        <p:nvSpPr>
          <p:cNvPr id="205" name="Google Shape;205;p21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Training strategies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Setup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Video Representations for Action Recognition/Detection</a:t>
            </a:r>
            <a:endParaRPr/>
          </a:p>
        </p:txBody>
      </p:sp>
      <p:sp>
        <p:nvSpPr>
          <p:cNvPr id="215" name="Google Shape;215;p22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2-3 slides</a:t>
            </a:r>
            <a:endParaRPr/>
          </a:p>
        </p:txBody>
      </p:sp>
      <p:sp>
        <p:nvSpPr>
          <p:cNvPr id="223" name="Google Shape;223;p23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Video Representations for Action Recognition/Detection</a:t>
            </a:r>
            <a:endParaRPr/>
          </a:p>
        </p:txBody>
      </p:sp>
      <p:sp>
        <p:nvSpPr>
          <p:cNvPr id="224" name="Google Shape;224;p23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6/23/2021</a:t>
            </a:r>
            <a:endParaRPr/>
          </a:p>
        </p:txBody>
      </p:sp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