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E71BA1-4D48-4883-97B7-E1777107E7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407EA3A-5E1F-46A0-825E-244172131B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/>
            <a:t>Introduction: </a:t>
          </a:r>
          <a:br>
            <a:rPr lang="en-US" i="0"/>
          </a:br>
          <a:r>
            <a:rPr lang="en-US" i="0"/>
            <a:t>Payer contract management has great significance in the healthcare sector.</a:t>
          </a:r>
          <a:endParaRPr lang="en-US"/>
        </a:p>
      </dgm:t>
    </dgm:pt>
    <dgm:pt modelId="{21986872-E48A-4B61-ABE7-6809B6AE3E7A}" type="parTrans" cxnId="{65A54212-0664-4CD8-A222-9EDA0C6149C2}">
      <dgm:prSet/>
      <dgm:spPr/>
      <dgm:t>
        <a:bodyPr/>
        <a:lstStyle/>
        <a:p>
          <a:endParaRPr lang="en-US"/>
        </a:p>
      </dgm:t>
    </dgm:pt>
    <dgm:pt modelId="{1680DC23-6032-4759-B872-1D06F8021B6E}" type="sibTrans" cxnId="{65A54212-0664-4CD8-A222-9EDA0C6149C2}">
      <dgm:prSet/>
      <dgm:spPr/>
      <dgm:t>
        <a:bodyPr/>
        <a:lstStyle/>
        <a:p>
          <a:endParaRPr lang="en-US"/>
        </a:p>
      </dgm:t>
    </dgm:pt>
    <dgm:pt modelId="{60AC3088-28FE-40F7-ABAA-0FBDBAC9AA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/>
            <a:t>Objectives:</a:t>
          </a:r>
          <a:br>
            <a:rPr lang="en-US"/>
          </a:br>
          <a:r>
            <a:rPr lang="en-US" i="0"/>
            <a:t>To comprehend payer contract management.</a:t>
          </a:r>
          <a:br>
            <a:rPr lang="en-US"/>
          </a:br>
          <a:r>
            <a:rPr lang="en-US" i="0"/>
            <a:t>To show an example of automated reminders.</a:t>
          </a:r>
          <a:endParaRPr lang="en-US"/>
        </a:p>
      </dgm:t>
    </dgm:pt>
    <dgm:pt modelId="{1342CC38-CF80-4144-9AA5-D0030C912FB6}" type="parTrans" cxnId="{432A545C-931D-4847-8D41-3E745A0513BF}">
      <dgm:prSet/>
      <dgm:spPr/>
      <dgm:t>
        <a:bodyPr/>
        <a:lstStyle/>
        <a:p>
          <a:endParaRPr lang="en-US"/>
        </a:p>
      </dgm:t>
    </dgm:pt>
    <dgm:pt modelId="{2BE101A5-4A9E-4693-9A8D-1A2D17A4AAA9}" type="sibTrans" cxnId="{432A545C-931D-4847-8D41-3E745A0513BF}">
      <dgm:prSet/>
      <dgm:spPr/>
      <dgm:t>
        <a:bodyPr/>
        <a:lstStyle/>
        <a:p>
          <a:endParaRPr lang="en-US"/>
        </a:p>
      </dgm:t>
    </dgm:pt>
    <dgm:pt modelId="{DA876B82-085C-4269-8E83-097A5B0F4824}" type="pres">
      <dgm:prSet presAssocID="{F7E71BA1-4D48-4883-97B7-E1777107E7A9}" presName="root" presStyleCnt="0">
        <dgm:presLayoutVars>
          <dgm:dir/>
          <dgm:resizeHandles val="exact"/>
        </dgm:presLayoutVars>
      </dgm:prSet>
      <dgm:spPr/>
    </dgm:pt>
    <dgm:pt modelId="{75A34185-FF53-4B40-B2A0-1E1435E701E9}" type="pres">
      <dgm:prSet presAssocID="{F407EA3A-5E1F-46A0-825E-244172131B78}" presName="compNode" presStyleCnt="0"/>
      <dgm:spPr/>
    </dgm:pt>
    <dgm:pt modelId="{1FA28790-4589-4AB8-88D1-C17174810F53}" type="pres">
      <dgm:prSet presAssocID="{F407EA3A-5E1F-46A0-825E-244172131B78}" presName="bgRect" presStyleLbl="bgShp" presStyleIdx="0" presStyleCnt="2"/>
      <dgm:spPr/>
    </dgm:pt>
    <dgm:pt modelId="{25AEAC20-B616-4F2A-BE4E-D17DFE92538F}" type="pres">
      <dgm:prSet presAssocID="{F407EA3A-5E1F-46A0-825E-244172131B7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46376441-0383-4E55-A46D-E4DAA150EBC3}" type="pres">
      <dgm:prSet presAssocID="{F407EA3A-5E1F-46A0-825E-244172131B78}" presName="spaceRect" presStyleCnt="0"/>
      <dgm:spPr/>
    </dgm:pt>
    <dgm:pt modelId="{38811AAF-1C3B-4A96-97EF-EF35C01A6837}" type="pres">
      <dgm:prSet presAssocID="{F407EA3A-5E1F-46A0-825E-244172131B78}" presName="parTx" presStyleLbl="revTx" presStyleIdx="0" presStyleCnt="2">
        <dgm:presLayoutVars>
          <dgm:chMax val="0"/>
          <dgm:chPref val="0"/>
        </dgm:presLayoutVars>
      </dgm:prSet>
      <dgm:spPr/>
    </dgm:pt>
    <dgm:pt modelId="{00E5C4B6-710E-438B-8F1D-7429E7AFB30A}" type="pres">
      <dgm:prSet presAssocID="{1680DC23-6032-4759-B872-1D06F8021B6E}" presName="sibTrans" presStyleCnt="0"/>
      <dgm:spPr/>
    </dgm:pt>
    <dgm:pt modelId="{19662FFD-E23F-4FE3-8B06-EC77B450345F}" type="pres">
      <dgm:prSet presAssocID="{60AC3088-28FE-40F7-ABAA-0FBDBAC9AA79}" presName="compNode" presStyleCnt="0"/>
      <dgm:spPr/>
    </dgm:pt>
    <dgm:pt modelId="{63D205DB-51A9-4CAC-AC6A-D32FE2DEA4CE}" type="pres">
      <dgm:prSet presAssocID="{60AC3088-28FE-40F7-ABAA-0FBDBAC9AA79}" presName="bgRect" presStyleLbl="bgShp" presStyleIdx="1" presStyleCnt="2"/>
      <dgm:spPr/>
    </dgm:pt>
    <dgm:pt modelId="{315AA2EC-0BC2-42EC-AB61-6EF4F5D8B440}" type="pres">
      <dgm:prSet presAssocID="{60AC3088-28FE-40F7-ABAA-0FBDBAC9AA7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99659A19-A020-43DF-AABB-77E85B9B9A76}" type="pres">
      <dgm:prSet presAssocID="{60AC3088-28FE-40F7-ABAA-0FBDBAC9AA79}" presName="spaceRect" presStyleCnt="0"/>
      <dgm:spPr/>
    </dgm:pt>
    <dgm:pt modelId="{79E584F4-3781-466F-A5DD-FCDB6A563FE6}" type="pres">
      <dgm:prSet presAssocID="{60AC3088-28FE-40F7-ABAA-0FBDBAC9AA7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9F8A60D-0A92-455D-9DA4-27CC354AC3A7}" type="presOf" srcId="{F7E71BA1-4D48-4883-97B7-E1777107E7A9}" destId="{DA876B82-085C-4269-8E83-097A5B0F4824}" srcOrd="0" destOrd="0" presId="urn:microsoft.com/office/officeart/2018/2/layout/IconVerticalSolidList"/>
    <dgm:cxn modelId="{65A54212-0664-4CD8-A222-9EDA0C6149C2}" srcId="{F7E71BA1-4D48-4883-97B7-E1777107E7A9}" destId="{F407EA3A-5E1F-46A0-825E-244172131B78}" srcOrd="0" destOrd="0" parTransId="{21986872-E48A-4B61-ABE7-6809B6AE3E7A}" sibTransId="{1680DC23-6032-4759-B872-1D06F8021B6E}"/>
    <dgm:cxn modelId="{432A545C-931D-4847-8D41-3E745A0513BF}" srcId="{F7E71BA1-4D48-4883-97B7-E1777107E7A9}" destId="{60AC3088-28FE-40F7-ABAA-0FBDBAC9AA79}" srcOrd="1" destOrd="0" parTransId="{1342CC38-CF80-4144-9AA5-D0030C912FB6}" sibTransId="{2BE101A5-4A9E-4693-9A8D-1A2D17A4AAA9}"/>
    <dgm:cxn modelId="{E936F452-7DAB-45F9-8955-7BBDC51B5935}" type="presOf" srcId="{F407EA3A-5E1F-46A0-825E-244172131B78}" destId="{38811AAF-1C3B-4A96-97EF-EF35C01A6837}" srcOrd="0" destOrd="0" presId="urn:microsoft.com/office/officeart/2018/2/layout/IconVerticalSolidList"/>
    <dgm:cxn modelId="{C6AE8282-9A06-4D99-87D7-388D2C0B314D}" type="presOf" srcId="{60AC3088-28FE-40F7-ABAA-0FBDBAC9AA79}" destId="{79E584F4-3781-466F-A5DD-FCDB6A563FE6}" srcOrd="0" destOrd="0" presId="urn:microsoft.com/office/officeart/2018/2/layout/IconVerticalSolidList"/>
    <dgm:cxn modelId="{88EA25ED-3D19-4799-B9A2-A41EDDC09F2D}" type="presParOf" srcId="{DA876B82-085C-4269-8E83-097A5B0F4824}" destId="{75A34185-FF53-4B40-B2A0-1E1435E701E9}" srcOrd="0" destOrd="0" presId="urn:microsoft.com/office/officeart/2018/2/layout/IconVerticalSolidList"/>
    <dgm:cxn modelId="{F9DBF0E9-7FE1-4783-8B29-B3124560C251}" type="presParOf" srcId="{75A34185-FF53-4B40-B2A0-1E1435E701E9}" destId="{1FA28790-4589-4AB8-88D1-C17174810F53}" srcOrd="0" destOrd="0" presId="urn:microsoft.com/office/officeart/2018/2/layout/IconVerticalSolidList"/>
    <dgm:cxn modelId="{6D6A1CEB-8D53-46E4-9484-78228C60A9D9}" type="presParOf" srcId="{75A34185-FF53-4B40-B2A0-1E1435E701E9}" destId="{25AEAC20-B616-4F2A-BE4E-D17DFE92538F}" srcOrd="1" destOrd="0" presId="urn:microsoft.com/office/officeart/2018/2/layout/IconVerticalSolidList"/>
    <dgm:cxn modelId="{7D245BB0-4889-4360-AA02-8976BF1665D2}" type="presParOf" srcId="{75A34185-FF53-4B40-B2A0-1E1435E701E9}" destId="{46376441-0383-4E55-A46D-E4DAA150EBC3}" srcOrd="2" destOrd="0" presId="urn:microsoft.com/office/officeart/2018/2/layout/IconVerticalSolidList"/>
    <dgm:cxn modelId="{2FD3595C-18D9-401A-A170-5CBFE23A6D7E}" type="presParOf" srcId="{75A34185-FF53-4B40-B2A0-1E1435E701E9}" destId="{38811AAF-1C3B-4A96-97EF-EF35C01A6837}" srcOrd="3" destOrd="0" presId="urn:microsoft.com/office/officeart/2018/2/layout/IconVerticalSolidList"/>
    <dgm:cxn modelId="{A19C5C9A-0F3A-44EA-AD42-031D2291B67E}" type="presParOf" srcId="{DA876B82-085C-4269-8E83-097A5B0F4824}" destId="{00E5C4B6-710E-438B-8F1D-7429E7AFB30A}" srcOrd="1" destOrd="0" presId="urn:microsoft.com/office/officeart/2018/2/layout/IconVerticalSolidList"/>
    <dgm:cxn modelId="{6629A65E-BDE0-4384-819A-0E6833D5A387}" type="presParOf" srcId="{DA876B82-085C-4269-8E83-097A5B0F4824}" destId="{19662FFD-E23F-4FE3-8B06-EC77B450345F}" srcOrd="2" destOrd="0" presId="urn:microsoft.com/office/officeart/2018/2/layout/IconVerticalSolidList"/>
    <dgm:cxn modelId="{4E508A41-7BBB-434E-90A5-66A1B32FDF98}" type="presParOf" srcId="{19662FFD-E23F-4FE3-8B06-EC77B450345F}" destId="{63D205DB-51A9-4CAC-AC6A-D32FE2DEA4CE}" srcOrd="0" destOrd="0" presId="urn:microsoft.com/office/officeart/2018/2/layout/IconVerticalSolidList"/>
    <dgm:cxn modelId="{B9F69D59-391A-4F9C-9BB4-9CF6CB542058}" type="presParOf" srcId="{19662FFD-E23F-4FE3-8B06-EC77B450345F}" destId="{315AA2EC-0BC2-42EC-AB61-6EF4F5D8B440}" srcOrd="1" destOrd="0" presId="urn:microsoft.com/office/officeart/2018/2/layout/IconVerticalSolidList"/>
    <dgm:cxn modelId="{8601649A-AC3A-4664-AD7B-B5171FAB88BD}" type="presParOf" srcId="{19662FFD-E23F-4FE3-8B06-EC77B450345F}" destId="{99659A19-A020-43DF-AABB-77E85B9B9A76}" srcOrd="2" destOrd="0" presId="urn:microsoft.com/office/officeart/2018/2/layout/IconVerticalSolidList"/>
    <dgm:cxn modelId="{AAC28C29-1EA1-42AE-9179-D1D21566F212}" type="presParOf" srcId="{19662FFD-E23F-4FE3-8B06-EC77B450345F}" destId="{79E584F4-3781-466F-A5DD-FCDB6A563F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943B0A-BFA2-4CA2-BAC2-B79533AE207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62F06C6-1610-4520-87F7-CF7CFC43C096}">
      <dgm:prSet/>
      <dgm:spPr/>
      <dgm:t>
        <a:bodyPr/>
        <a:lstStyle/>
        <a:p>
          <a:pPr>
            <a:defRPr cap="all"/>
          </a:pPr>
          <a:r>
            <a:rPr lang="en-US" b="0" i="0"/>
            <a:t>Definition: Agreements management between healthcare providers and payers.</a:t>
          </a:r>
          <a:endParaRPr lang="en-US"/>
        </a:p>
      </dgm:t>
    </dgm:pt>
    <dgm:pt modelId="{30790D8B-5EB0-494A-8C02-FD64FDC51264}" type="parTrans" cxnId="{C2F7A916-CF96-4F61-B562-D0D038316212}">
      <dgm:prSet/>
      <dgm:spPr/>
      <dgm:t>
        <a:bodyPr/>
        <a:lstStyle/>
        <a:p>
          <a:endParaRPr lang="en-US"/>
        </a:p>
      </dgm:t>
    </dgm:pt>
    <dgm:pt modelId="{85260AE8-AD72-41EB-A6A1-686E5275CCD2}" type="sibTrans" cxnId="{C2F7A916-CF96-4F61-B562-D0D038316212}">
      <dgm:prSet/>
      <dgm:spPr/>
      <dgm:t>
        <a:bodyPr/>
        <a:lstStyle/>
        <a:p>
          <a:endParaRPr lang="en-US"/>
        </a:p>
      </dgm:t>
    </dgm:pt>
    <dgm:pt modelId="{52F8189F-96C5-4F54-A1D4-5057BCC6D783}">
      <dgm:prSet/>
      <dgm:spPr/>
      <dgm:t>
        <a:bodyPr/>
        <a:lstStyle/>
        <a:p>
          <a:pPr>
            <a:defRPr cap="all"/>
          </a:pPr>
          <a:r>
            <a:rPr lang="en-US" b="0" i="0"/>
            <a:t>Importance: It provides the right payment as well as compliance.</a:t>
          </a:r>
          <a:endParaRPr lang="en-US"/>
        </a:p>
      </dgm:t>
    </dgm:pt>
    <dgm:pt modelId="{34A0BC4F-5882-448F-B101-6AE1D9E27A63}" type="parTrans" cxnId="{A60E8A65-1DDC-435D-ACA6-AD1E927AEA56}">
      <dgm:prSet/>
      <dgm:spPr/>
      <dgm:t>
        <a:bodyPr/>
        <a:lstStyle/>
        <a:p>
          <a:endParaRPr lang="en-US"/>
        </a:p>
      </dgm:t>
    </dgm:pt>
    <dgm:pt modelId="{805EE09C-15B4-48B9-8D84-D95E73196599}" type="sibTrans" cxnId="{A60E8A65-1DDC-435D-ACA6-AD1E927AEA56}">
      <dgm:prSet/>
      <dgm:spPr/>
      <dgm:t>
        <a:bodyPr/>
        <a:lstStyle/>
        <a:p>
          <a:endParaRPr lang="en-US"/>
        </a:p>
      </dgm:t>
    </dgm:pt>
    <dgm:pt modelId="{AD364CB7-8371-4D81-A72F-8DB31207B045}">
      <dgm:prSet/>
      <dgm:spPr/>
      <dgm:t>
        <a:bodyPr/>
        <a:lstStyle/>
        <a:p>
          <a:pPr>
            <a:defRPr cap="all"/>
          </a:pPr>
          <a:r>
            <a:rPr lang="en-US" b="0" i="0"/>
            <a:t>Challenges: Complexity of contracts, compliance to developing laws.</a:t>
          </a:r>
          <a:endParaRPr lang="en-US"/>
        </a:p>
      </dgm:t>
    </dgm:pt>
    <dgm:pt modelId="{DC5DC654-24A4-457F-9B67-430651261D50}" type="parTrans" cxnId="{0C4F893F-79D1-4C3D-8D0C-02F0F1B7EDF4}">
      <dgm:prSet/>
      <dgm:spPr/>
      <dgm:t>
        <a:bodyPr/>
        <a:lstStyle/>
        <a:p>
          <a:endParaRPr lang="en-US"/>
        </a:p>
      </dgm:t>
    </dgm:pt>
    <dgm:pt modelId="{B690C9E3-0119-4192-BF27-96D82A6C9467}" type="sibTrans" cxnId="{0C4F893F-79D1-4C3D-8D0C-02F0F1B7EDF4}">
      <dgm:prSet/>
      <dgm:spPr/>
      <dgm:t>
        <a:bodyPr/>
        <a:lstStyle/>
        <a:p>
          <a:endParaRPr lang="en-US"/>
        </a:p>
      </dgm:t>
    </dgm:pt>
    <dgm:pt modelId="{47CACFF2-54BB-413D-8254-4A85F315E1CF}" type="pres">
      <dgm:prSet presAssocID="{9B943B0A-BFA2-4CA2-BAC2-B79533AE2075}" presName="root" presStyleCnt="0">
        <dgm:presLayoutVars>
          <dgm:dir/>
          <dgm:resizeHandles val="exact"/>
        </dgm:presLayoutVars>
      </dgm:prSet>
      <dgm:spPr/>
    </dgm:pt>
    <dgm:pt modelId="{332E9471-74EB-4152-82D4-2938B78D67AE}" type="pres">
      <dgm:prSet presAssocID="{362F06C6-1610-4520-87F7-CF7CFC43C096}" presName="compNode" presStyleCnt="0"/>
      <dgm:spPr/>
    </dgm:pt>
    <dgm:pt modelId="{AA5BD720-2FE3-4351-B42B-7A4514BB97E4}" type="pres">
      <dgm:prSet presAssocID="{362F06C6-1610-4520-87F7-CF7CFC43C09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E060C58-FF4E-417C-B619-3C088EA23366}" type="pres">
      <dgm:prSet presAssocID="{362F06C6-1610-4520-87F7-CF7CFC43C0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123F71B-382E-4240-8BB0-21720E7D2B0A}" type="pres">
      <dgm:prSet presAssocID="{362F06C6-1610-4520-87F7-CF7CFC43C096}" presName="spaceRect" presStyleCnt="0"/>
      <dgm:spPr/>
    </dgm:pt>
    <dgm:pt modelId="{18E03607-D90C-41FF-B5B3-32B900B51D03}" type="pres">
      <dgm:prSet presAssocID="{362F06C6-1610-4520-87F7-CF7CFC43C096}" presName="textRect" presStyleLbl="revTx" presStyleIdx="0" presStyleCnt="3">
        <dgm:presLayoutVars>
          <dgm:chMax val="1"/>
          <dgm:chPref val="1"/>
        </dgm:presLayoutVars>
      </dgm:prSet>
      <dgm:spPr/>
    </dgm:pt>
    <dgm:pt modelId="{7461DD53-0458-48DA-8F70-A55E0C2361D2}" type="pres">
      <dgm:prSet presAssocID="{85260AE8-AD72-41EB-A6A1-686E5275CCD2}" presName="sibTrans" presStyleCnt="0"/>
      <dgm:spPr/>
    </dgm:pt>
    <dgm:pt modelId="{5AE5005B-0F94-43CF-800F-3240B81773A8}" type="pres">
      <dgm:prSet presAssocID="{52F8189F-96C5-4F54-A1D4-5057BCC6D783}" presName="compNode" presStyleCnt="0"/>
      <dgm:spPr/>
    </dgm:pt>
    <dgm:pt modelId="{595AF245-2100-4C15-882E-9980E3BF281F}" type="pres">
      <dgm:prSet presAssocID="{52F8189F-96C5-4F54-A1D4-5057BCC6D783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94EFB76-5759-4E02-823B-B37BC4E7F33A}" type="pres">
      <dgm:prSet presAssocID="{52F8189F-96C5-4F54-A1D4-5057BCC6D7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036643D-433E-424B-8978-63D12050A325}" type="pres">
      <dgm:prSet presAssocID="{52F8189F-96C5-4F54-A1D4-5057BCC6D783}" presName="spaceRect" presStyleCnt="0"/>
      <dgm:spPr/>
    </dgm:pt>
    <dgm:pt modelId="{C1449E0E-E67C-4336-93C8-67E33DCBDE8E}" type="pres">
      <dgm:prSet presAssocID="{52F8189F-96C5-4F54-A1D4-5057BCC6D783}" presName="textRect" presStyleLbl="revTx" presStyleIdx="1" presStyleCnt="3">
        <dgm:presLayoutVars>
          <dgm:chMax val="1"/>
          <dgm:chPref val="1"/>
        </dgm:presLayoutVars>
      </dgm:prSet>
      <dgm:spPr/>
    </dgm:pt>
    <dgm:pt modelId="{19300309-32E3-4B60-95B3-B2429F88F125}" type="pres">
      <dgm:prSet presAssocID="{805EE09C-15B4-48B9-8D84-D95E73196599}" presName="sibTrans" presStyleCnt="0"/>
      <dgm:spPr/>
    </dgm:pt>
    <dgm:pt modelId="{E0F9569A-4A14-4413-BB48-6DDB16435BF1}" type="pres">
      <dgm:prSet presAssocID="{AD364CB7-8371-4D81-A72F-8DB31207B045}" presName="compNode" presStyleCnt="0"/>
      <dgm:spPr/>
    </dgm:pt>
    <dgm:pt modelId="{7CE08EB8-D458-4C15-ABF5-902238B9BDE3}" type="pres">
      <dgm:prSet presAssocID="{AD364CB7-8371-4D81-A72F-8DB31207B04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3417BAB-B507-4DC6-AE02-F8C579FD22A3}" type="pres">
      <dgm:prSet presAssocID="{AD364CB7-8371-4D81-A72F-8DB31207B0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inity"/>
        </a:ext>
      </dgm:extLst>
    </dgm:pt>
    <dgm:pt modelId="{41AEB679-08E8-4239-A91E-AC0194C21C50}" type="pres">
      <dgm:prSet presAssocID="{AD364CB7-8371-4D81-A72F-8DB31207B045}" presName="spaceRect" presStyleCnt="0"/>
      <dgm:spPr/>
    </dgm:pt>
    <dgm:pt modelId="{BFB18CBD-9117-4E31-B6F5-62D496C307EE}" type="pres">
      <dgm:prSet presAssocID="{AD364CB7-8371-4D81-A72F-8DB31207B04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2F7A916-CF96-4F61-B562-D0D038316212}" srcId="{9B943B0A-BFA2-4CA2-BAC2-B79533AE2075}" destId="{362F06C6-1610-4520-87F7-CF7CFC43C096}" srcOrd="0" destOrd="0" parTransId="{30790D8B-5EB0-494A-8C02-FD64FDC51264}" sibTransId="{85260AE8-AD72-41EB-A6A1-686E5275CCD2}"/>
    <dgm:cxn modelId="{BD3F8634-23A6-44A4-81A0-FE40A03B4D7F}" type="presOf" srcId="{AD364CB7-8371-4D81-A72F-8DB31207B045}" destId="{BFB18CBD-9117-4E31-B6F5-62D496C307EE}" srcOrd="0" destOrd="0" presId="urn:microsoft.com/office/officeart/2018/5/layout/IconLeafLabelList"/>
    <dgm:cxn modelId="{260A2337-BE92-435B-8AF5-1CE9FD5A3409}" type="presOf" srcId="{362F06C6-1610-4520-87F7-CF7CFC43C096}" destId="{18E03607-D90C-41FF-B5B3-32B900B51D03}" srcOrd="0" destOrd="0" presId="urn:microsoft.com/office/officeart/2018/5/layout/IconLeafLabelList"/>
    <dgm:cxn modelId="{0C4F893F-79D1-4C3D-8D0C-02F0F1B7EDF4}" srcId="{9B943B0A-BFA2-4CA2-BAC2-B79533AE2075}" destId="{AD364CB7-8371-4D81-A72F-8DB31207B045}" srcOrd="2" destOrd="0" parTransId="{DC5DC654-24A4-457F-9B67-430651261D50}" sibTransId="{B690C9E3-0119-4192-BF27-96D82A6C9467}"/>
    <dgm:cxn modelId="{A60E8A65-1DDC-435D-ACA6-AD1E927AEA56}" srcId="{9B943B0A-BFA2-4CA2-BAC2-B79533AE2075}" destId="{52F8189F-96C5-4F54-A1D4-5057BCC6D783}" srcOrd="1" destOrd="0" parTransId="{34A0BC4F-5882-448F-B101-6AE1D9E27A63}" sibTransId="{805EE09C-15B4-48B9-8D84-D95E73196599}"/>
    <dgm:cxn modelId="{00E87F56-024B-4C6C-894A-7141FF5BDC0C}" type="presOf" srcId="{9B943B0A-BFA2-4CA2-BAC2-B79533AE2075}" destId="{47CACFF2-54BB-413D-8254-4A85F315E1CF}" srcOrd="0" destOrd="0" presId="urn:microsoft.com/office/officeart/2018/5/layout/IconLeafLabelList"/>
    <dgm:cxn modelId="{C7C2558F-680E-4A7C-81FC-5159EF160453}" type="presOf" srcId="{52F8189F-96C5-4F54-A1D4-5057BCC6D783}" destId="{C1449E0E-E67C-4336-93C8-67E33DCBDE8E}" srcOrd="0" destOrd="0" presId="urn:microsoft.com/office/officeart/2018/5/layout/IconLeafLabelList"/>
    <dgm:cxn modelId="{D2A23337-FC62-40D0-90DA-5CAB5DF2BE89}" type="presParOf" srcId="{47CACFF2-54BB-413D-8254-4A85F315E1CF}" destId="{332E9471-74EB-4152-82D4-2938B78D67AE}" srcOrd="0" destOrd="0" presId="urn:microsoft.com/office/officeart/2018/5/layout/IconLeafLabelList"/>
    <dgm:cxn modelId="{53ADD1CB-CC25-4D4D-A417-576E291B5E04}" type="presParOf" srcId="{332E9471-74EB-4152-82D4-2938B78D67AE}" destId="{AA5BD720-2FE3-4351-B42B-7A4514BB97E4}" srcOrd="0" destOrd="0" presId="urn:microsoft.com/office/officeart/2018/5/layout/IconLeafLabelList"/>
    <dgm:cxn modelId="{3601E6C0-E9EC-4198-A3B0-B3A7452935EF}" type="presParOf" srcId="{332E9471-74EB-4152-82D4-2938B78D67AE}" destId="{1E060C58-FF4E-417C-B619-3C088EA23366}" srcOrd="1" destOrd="0" presId="urn:microsoft.com/office/officeart/2018/5/layout/IconLeafLabelList"/>
    <dgm:cxn modelId="{F3CC96E7-D4B3-46C2-BBE1-CFB64AD28C6A}" type="presParOf" srcId="{332E9471-74EB-4152-82D4-2938B78D67AE}" destId="{8123F71B-382E-4240-8BB0-21720E7D2B0A}" srcOrd="2" destOrd="0" presId="urn:microsoft.com/office/officeart/2018/5/layout/IconLeafLabelList"/>
    <dgm:cxn modelId="{CD8D1E7E-256B-4B3E-82E8-AC8192F53BA4}" type="presParOf" srcId="{332E9471-74EB-4152-82D4-2938B78D67AE}" destId="{18E03607-D90C-41FF-B5B3-32B900B51D03}" srcOrd="3" destOrd="0" presId="urn:microsoft.com/office/officeart/2018/5/layout/IconLeafLabelList"/>
    <dgm:cxn modelId="{D8998AD0-228D-44B1-8D8B-254ACAB39061}" type="presParOf" srcId="{47CACFF2-54BB-413D-8254-4A85F315E1CF}" destId="{7461DD53-0458-48DA-8F70-A55E0C2361D2}" srcOrd="1" destOrd="0" presId="urn:microsoft.com/office/officeart/2018/5/layout/IconLeafLabelList"/>
    <dgm:cxn modelId="{B83FD6FA-998F-48F1-9776-DE9ABFFE3846}" type="presParOf" srcId="{47CACFF2-54BB-413D-8254-4A85F315E1CF}" destId="{5AE5005B-0F94-43CF-800F-3240B81773A8}" srcOrd="2" destOrd="0" presId="urn:microsoft.com/office/officeart/2018/5/layout/IconLeafLabelList"/>
    <dgm:cxn modelId="{9A4E1E0E-319B-4BC5-BF97-0F59397CED27}" type="presParOf" srcId="{5AE5005B-0F94-43CF-800F-3240B81773A8}" destId="{595AF245-2100-4C15-882E-9980E3BF281F}" srcOrd="0" destOrd="0" presId="urn:microsoft.com/office/officeart/2018/5/layout/IconLeafLabelList"/>
    <dgm:cxn modelId="{7F3D7087-D3B5-4555-BC72-BD98689CCA84}" type="presParOf" srcId="{5AE5005B-0F94-43CF-800F-3240B81773A8}" destId="{294EFB76-5759-4E02-823B-B37BC4E7F33A}" srcOrd="1" destOrd="0" presId="urn:microsoft.com/office/officeart/2018/5/layout/IconLeafLabelList"/>
    <dgm:cxn modelId="{B96F45B1-C81A-426A-BF36-F45CD9DBF6AD}" type="presParOf" srcId="{5AE5005B-0F94-43CF-800F-3240B81773A8}" destId="{2036643D-433E-424B-8978-63D12050A325}" srcOrd="2" destOrd="0" presId="urn:microsoft.com/office/officeart/2018/5/layout/IconLeafLabelList"/>
    <dgm:cxn modelId="{8CEA0E2C-9CB2-471A-8683-B390C5168D8B}" type="presParOf" srcId="{5AE5005B-0F94-43CF-800F-3240B81773A8}" destId="{C1449E0E-E67C-4336-93C8-67E33DCBDE8E}" srcOrd="3" destOrd="0" presId="urn:microsoft.com/office/officeart/2018/5/layout/IconLeafLabelList"/>
    <dgm:cxn modelId="{4974D739-CC50-4686-A12E-F45C0602C35A}" type="presParOf" srcId="{47CACFF2-54BB-413D-8254-4A85F315E1CF}" destId="{19300309-32E3-4B60-95B3-B2429F88F125}" srcOrd="3" destOrd="0" presId="urn:microsoft.com/office/officeart/2018/5/layout/IconLeafLabelList"/>
    <dgm:cxn modelId="{A609E40B-C452-4059-972B-F9D7F2BFE807}" type="presParOf" srcId="{47CACFF2-54BB-413D-8254-4A85F315E1CF}" destId="{E0F9569A-4A14-4413-BB48-6DDB16435BF1}" srcOrd="4" destOrd="0" presId="urn:microsoft.com/office/officeart/2018/5/layout/IconLeafLabelList"/>
    <dgm:cxn modelId="{DE5C84AA-EC04-4604-B2CE-CB2EB2A28D3D}" type="presParOf" srcId="{E0F9569A-4A14-4413-BB48-6DDB16435BF1}" destId="{7CE08EB8-D458-4C15-ABF5-902238B9BDE3}" srcOrd="0" destOrd="0" presId="urn:microsoft.com/office/officeart/2018/5/layout/IconLeafLabelList"/>
    <dgm:cxn modelId="{912FB975-84D3-4303-932E-595CFC26BFBE}" type="presParOf" srcId="{E0F9569A-4A14-4413-BB48-6DDB16435BF1}" destId="{73417BAB-B507-4DC6-AE02-F8C579FD22A3}" srcOrd="1" destOrd="0" presId="urn:microsoft.com/office/officeart/2018/5/layout/IconLeafLabelList"/>
    <dgm:cxn modelId="{A5566F29-B1BA-4866-81C5-F84D22D84B50}" type="presParOf" srcId="{E0F9569A-4A14-4413-BB48-6DDB16435BF1}" destId="{41AEB679-08E8-4239-A91E-AC0194C21C50}" srcOrd="2" destOrd="0" presId="urn:microsoft.com/office/officeart/2018/5/layout/IconLeafLabelList"/>
    <dgm:cxn modelId="{E8406030-9940-4DB4-817E-47A7F90A787F}" type="presParOf" srcId="{E0F9569A-4A14-4413-BB48-6DDB16435BF1}" destId="{BFB18CBD-9117-4E31-B6F5-62D496C307E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60030-C2AF-44E8-B48D-B71A4854E4CE}" type="doc">
      <dgm:prSet loTypeId="urn:microsoft.com/office/officeart/2005/8/layout/vList5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5624B0AA-8DA6-4B32-962F-8F8564EAD010}">
      <dgm:prSet/>
      <dgm:spPr/>
      <dgm:t>
        <a:bodyPr/>
        <a:lstStyle/>
        <a:p>
          <a:r>
            <a:rPr lang="en-US" b="0" i="0"/>
            <a:t>Objective:</a:t>
          </a:r>
          <a:br>
            <a:rPr lang="en-US"/>
          </a:br>
          <a:r>
            <a:rPr lang="en-US" b="0" i="0"/>
            <a:t>Send out alerts automatically when contracts are about to expire.</a:t>
          </a:r>
          <a:endParaRPr lang="en-US"/>
        </a:p>
      </dgm:t>
    </dgm:pt>
    <dgm:pt modelId="{9BAAB428-9356-48A5-88A8-93B3CDAD8D9B}" type="parTrans" cxnId="{43AD36BC-7B0E-436E-9C96-694A91C659E3}">
      <dgm:prSet/>
      <dgm:spPr/>
      <dgm:t>
        <a:bodyPr/>
        <a:lstStyle/>
        <a:p>
          <a:endParaRPr lang="en-US"/>
        </a:p>
      </dgm:t>
    </dgm:pt>
    <dgm:pt modelId="{8FD491E5-723D-44F5-A47F-B0261B7C91F5}" type="sibTrans" cxnId="{43AD36BC-7B0E-436E-9C96-694A91C659E3}">
      <dgm:prSet/>
      <dgm:spPr/>
      <dgm:t>
        <a:bodyPr/>
        <a:lstStyle/>
        <a:p>
          <a:endParaRPr lang="en-US"/>
        </a:p>
      </dgm:t>
    </dgm:pt>
    <dgm:pt modelId="{A87032E9-9A19-4E4C-89FE-891771996AC9}">
      <dgm:prSet/>
      <dgm:spPr/>
      <dgm:t>
        <a:bodyPr/>
        <a:lstStyle/>
        <a:p>
          <a:r>
            <a:rPr lang="en-US" b="0" i="0"/>
            <a:t>Benefits:</a:t>
          </a:r>
          <a:br>
            <a:rPr lang="en-US"/>
          </a:br>
          <a:r>
            <a:rPr lang="en-US" b="0" i="0"/>
            <a:t>Reduces instances of overlooked due dates.</a:t>
          </a:r>
          <a:br>
            <a:rPr lang="en-US"/>
          </a:br>
          <a:r>
            <a:rPr lang="en-US" b="0" i="0"/>
            <a:t>Enhances adherence to guidelines as well as productivity levels.</a:t>
          </a:r>
          <a:endParaRPr lang="en-US"/>
        </a:p>
      </dgm:t>
    </dgm:pt>
    <dgm:pt modelId="{4C4AD34E-1749-4347-A176-4269C979450F}" type="parTrans" cxnId="{E57E8E85-7F75-4CC4-82FF-D8EAA4638C59}">
      <dgm:prSet/>
      <dgm:spPr/>
      <dgm:t>
        <a:bodyPr/>
        <a:lstStyle/>
        <a:p>
          <a:endParaRPr lang="en-US"/>
        </a:p>
      </dgm:t>
    </dgm:pt>
    <dgm:pt modelId="{0ED7044D-8B2E-4571-A227-BF066E1C29F4}" type="sibTrans" cxnId="{E57E8E85-7F75-4CC4-82FF-D8EAA4638C59}">
      <dgm:prSet/>
      <dgm:spPr/>
      <dgm:t>
        <a:bodyPr/>
        <a:lstStyle/>
        <a:p>
          <a:endParaRPr lang="en-US"/>
        </a:p>
      </dgm:t>
    </dgm:pt>
    <dgm:pt modelId="{B19C9FEF-9BF1-424B-AC31-F069ED777AC4}">
      <dgm:prSet/>
      <dgm:spPr/>
      <dgm:t>
        <a:bodyPr/>
        <a:lstStyle/>
        <a:p>
          <a:r>
            <a:rPr lang="en-US" b="0" i="0"/>
            <a:t>Features:</a:t>
          </a:r>
          <a:br>
            <a:rPr lang="en-US"/>
          </a:br>
          <a:r>
            <a:rPr lang="en-US" b="0" i="0"/>
            <a:t>A database of contract information using SQLite3.</a:t>
          </a:r>
          <a:br>
            <a:rPr lang="en-US"/>
          </a:br>
          <a:r>
            <a:rPr lang="en-US" b="0" i="0"/>
            <a:t>A python program serving both as a reminder system and an email notification tool.</a:t>
          </a:r>
          <a:endParaRPr lang="en-US"/>
        </a:p>
      </dgm:t>
    </dgm:pt>
    <dgm:pt modelId="{F7823395-673C-4070-9141-D2BC5DBA0034}" type="parTrans" cxnId="{E8B0B6D8-EEC1-4F97-99D4-59928935638B}">
      <dgm:prSet/>
      <dgm:spPr/>
      <dgm:t>
        <a:bodyPr/>
        <a:lstStyle/>
        <a:p>
          <a:endParaRPr lang="en-US"/>
        </a:p>
      </dgm:t>
    </dgm:pt>
    <dgm:pt modelId="{FBB50C41-5416-4911-BE68-0C3E4CF7F7A6}" type="sibTrans" cxnId="{E8B0B6D8-EEC1-4F97-99D4-59928935638B}">
      <dgm:prSet/>
      <dgm:spPr/>
      <dgm:t>
        <a:bodyPr/>
        <a:lstStyle/>
        <a:p>
          <a:endParaRPr lang="en-US"/>
        </a:p>
      </dgm:t>
    </dgm:pt>
    <dgm:pt modelId="{7BF393F0-A768-4BDE-B0C5-CA2999F4CF1A}" type="pres">
      <dgm:prSet presAssocID="{AAD60030-C2AF-44E8-B48D-B71A4854E4CE}" presName="Name0" presStyleCnt="0">
        <dgm:presLayoutVars>
          <dgm:dir/>
          <dgm:animLvl val="lvl"/>
          <dgm:resizeHandles val="exact"/>
        </dgm:presLayoutVars>
      </dgm:prSet>
      <dgm:spPr/>
    </dgm:pt>
    <dgm:pt modelId="{60B5E1E3-C058-492E-B829-84179A1D67BD}" type="pres">
      <dgm:prSet presAssocID="{5624B0AA-8DA6-4B32-962F-8F8564EAD010}" presName="linNode" presStyleCnt="0"/>
      <dgm:spPr/>
    </dgm:pt>
    <dgm:pt modelId="{010F2762-99FC-47E4-BD44-6B14EFD75767}" type="pres">
      <dgm:prSet presAssocID="{5624B0AA-8DA6-4B32-962F-8F8564EAD01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6C22A53-8463-45F2-AA42-7F1E053B1910}" type="pres">
      <dgm:prSet presAssocID="{8FD491E5-723D-44F5-A47F-B0261B7C91F5}" presName="sp" presStyleCnt="0"/>
      <dgm:spPr/>
    </dgm:pt>
    <dgm:pt modelId="{EB3BCA28-9713-49ED-B6DE-8F4692B3393B}" type="pres">
      <dgm:prSet presAssocID="{A87032E9-9A19-4E4C-89FE-891771996AC9}" presName="linNode" presStyleCnt="0"/>
      <dgm:spPr/>
    </dgm:pt>
    <dgm:pt modelId="{12BACF2D-B39B-46B1-8A03-DF8E6A60E4E1}" type="pres">
      <dgm:prSet presAssocID="{A87032E9-9A19-4E4C-89FE-891771996AC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67A4B76-E8F6-43F6-98CC-44A14D963838}" type="pres">
      <dgm:prSet presAssocID="{0ED7044D-8B2E-4571-A227-BF066E1C29F4}" presName="sp" presStyleCnt="0"/>
      <dgm:spPr/>
    </dgm:pt>
    <dgm:pt modelId="{D47AAC62-0453-412F-96F0-751B2841F0BB}" type="pres">
      <dgm:prSet presAssocID="{B19C9FEF-9BF1-424B-AC31-F069ED777AC4}" presName="linNode" presStyleCnt="0"/>
      <dgm:spPr/>
    </dgm:pt>
    <dgm:pt modelId="{4F306100-226F-48A8-ABA8-668C7990A4DC}" type="pres">
      <dgm:prSet presAssocID="{B19C9FEF-9BF1-424B-AC31-F069ED777AC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30F7A352-BC73-442D-8879-68E20960B3C2}" type="presOf" srcId="{B19C9FEF-9BF1-424B-AC31-F069ED777AC4}" destId="{4F306100-226F-48A8-ABA8-668C7990A4DC}" srcOrd="0" destOrd="0" presId="urn:microsoft.com/office/officeart/2005/8/layout/vList5"/>
    <dgm:cxn modelId="{E57E8E85-7F75-4CC4-82FF-D8EAA4638C59}" srcId="{AAD60030-C2AF-44E8-B48D-B71A4854E4CE}" destId="{A87032E9-9A19-4E4C-89FE-891771996AC9}" srcOrd="1" destOrd="0" parTransId="{4C4AD34E-1749-4347-A176-4269C979450F}" sibTransId="{0ED7044D-8B2E-4571-A227-BF066E1C29F4}"/>
    <dgm:cxn modelId="{43AD36BC-7B0E-436E-9C96-694A91C659E3}" srcId="{AAD60030-C2AF-44E8-B48D-B71A4854E4CE}" destId="{5624B0AA-8DA6-4B32-962F-8F8564EAD010}" srcOrd="0" destOrd="0" parTransId="{9BAAB428-9356-48A5-88A8-93B3CDAD8D9B}" sibTransId="{8FD491E5-723D-44F5-A47F-B0261B7C91F5}"/>
    <dgm:cxn modelId="{A79576C9-B124-47E2-9A16-2F77C6F7A43D}" type="presOf" srcId="{AAD60030-C2AF-44E8-B48D-B71A4854E4CE}" destId="{7BF393F0-A768-4BDE-B0C5-CA2999F4CF1A}" srcOrd="0" destOrd="0" presId="urn:microsoft.com/office/officeart/2005/8/layout/vList5"/>
    <dgm:cxn modelId="{E8B0B6D8-EEC1-4F97-99D4-59928935638B}" srcId="{AAD60030-C2AF-44E8-B48D-B71A4854E4CE}" destId="{B19C9FEF-9BF1-424B-AC31-F069ED777AC4}" srcOrd="2" destOrd="0" parTransId="{F7823395-673C-4070-9141-D2BC5DBA0034}" sibTransId="{FBB50C41-5416-4911-BE68-0C3E4CF7F7A6}"/>
    <dgm:cxn modelId="{557C99F1-D005-4C98-BAC4-30033C8FA362}" type="presOf" srcId="{A87032E9-9A19-4E4C-89FE-891771996AC9}" destId="{12BACF2D-B39B-46B1-8A03-DF8E6A60E4E1}" srcOrd="0" destOrd="0" presId="urn:microsoft.com/office/officeart/2005/8/layout/vList5"/>
    <dgm:cxn modelId="{2E3198F2-A8EC-4854-9B4B-3A5FA8196068}" type="presOf" srcId="{5624B0AA-8DA6-4B32-962F-8F8564EAD010}" destId="{010F2762-99FC-47E4-BD44-6B14EFD75767}" srcOrd="0" destOrd="0" presId="urn:microsoft.com/office/officeart/2005/8/layout/vList5"/>
    <dgm:cxn modelId="{FD7A9D4A-4667-47D8-8A88-2431053F9657}" type="presParOf" srcId="{7BF393F0-A768-4BDE-B0C5-CA2999F4CF1A}" destId="{60B5E1E3-C058-492E-B829-84179A1D67BD}" srcOrd="0" destOrd="0" presId="urn:microsoft.com/office/officeart/2005/8/layout/vList5"/>
    <dgm:cxn modelId="{BAA7B417-22A2-4AC1-BE3B-815AA71B8F96}" type="presParOf" srcId="{60B5E1E3-C058-492E-B829-84179A1D67BD}" destId="{010F2762-99FC-47E4-BD44-6B14EFD75767}" srcOrd="0" destOrd="0" presId="urn:microsoft.com/office/officeart/2005/8/layout/vList5"/>
    <dgm:cxn modelId="{3DD1D3F9-E14C-41E7-AC77-2A09C6016242}" type="presParOf" srcId="{7BF393F0-A768-4BDE-B0C5-CA2999F4CF1A}" destId="{76C22A53-8463-45F2-AA42-7F1E053B1910}" srcOrd="1" destOrd="0" presId="urn:microsoft.com/office/officeart/2005/8/layout/vList5"/>
    <dgm:cxn modelId="{52E33526-D9CD-4A20-AF90-4D7B3DB59ACC}" type="presParOf" srcId="{7BF393F0-A768-4BDE-B0C5-CA2999F4CF1A}" destId="{EB3BCA28-9713-49ED-B6DE-8F4692B3393B}" srcOrd="2" destOrd="0" presId="urn:microsoft.com/office/officeart/2005/8/layout/vList5"/>
    <dgm:cxn modelId="{E32BA810-172C-4EE6-86E2-B37724E81CDB}" type="presParOf" srcId="{EB3BCA28-9713-49ED-B6DE-8F4692B3393B}" destId="{12BACF2D-B39B-46B1-8A03-DF8E6A60E4E1}" srcOrd="0" destOrd="0" presId="urn:microsoft.com/office/officeart/2005/8/layout/vList5"/>
    <dgm:cxn modelId="{5FCEB759-78F2-451D-87B8-291E11D618A0}" type="presParOf" srcId="{7BF393F0-A768-4BDE-B0C5-CA2999F4CF1A}" destId="{A67A4B76-E8F6-43F6-98CC-44A14D963838}" srcOrd="3" destOrd="0" presId="urn:microsoft.com/office/officeart/2005/8/layout/vList5"/>
    <dgm:cxn modelId="{93B6D5E7-F53E-45A9-89AE-011044575C30}" type="presParOf" srcId="{7BF393F0-A768-4BDE-B0C5-CA2999F4CF1A}" destId="{D47AAC62-0453-412F-96F0-751B2841F0BB}" srcOrd="4" destOrd="0" presId="urn:microsoft.com/office/officeart/2005/8/layout/vList5"/>
    <dgm:cxn modelId="{E457CF8D-73EA-4DCE-AA51-914EFBC0389A}" type="presParOf" srcId="{D47AAC62-0453-412F-96F0-751B2841F0BB}" destId="{4F306100-226F-48A8-ABA8-668C7990A4D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A935CF-B9AD-4B9C-9E5E-5779811298D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134DF5D-39C0-40BB-9803-C2F88D380882}">
      <dgm:prSet/>
      <dgm:spPr/>
      <dgm:t>
        <a:bodyPr/>
        <a:lstStyle/>
        <a:p>
          <a:r>
            <a:rPr lang="en-US" b="1" i="0" baseline="0"/>
            <a:t>Components:</a:t>
          </a:r>
          <a:endParaRPr lang="en-US"/>
        </a:p>
      </dgm:t>
    </dgm:pt>
    <dgm:pt modelId="{F190A429-63C7-4A94-9CE4-24CD8192078D}" type="parTrans" cxnId="{AF709E31-9A7A-49C0-8CE4-3770A500415A}">
      <dgm:prSet/>
      <dgm:spPr/>
      <dgm:t>
        <a:bodyPr/>
        <a:lstStyle/>
        <a:p>
          <a:endParaRPr lang="en-US"/>
        </a:p>
      </dgm:t>
    </dgm:pt>
    <dgm:pt modelId="{00FBE0C8-08B5-45B3-AB5B-489C2F0E30F5}" type="sibTrans" cxnId="{AF709E31-9A7A-49C0-8CE4-3770A500415A}">
      <dgm:prSet/>
      <dgm:spPr/>
      <dgm:t>
        <a:bodyPr/>
        <a:lstStyle/>
        <a:p>
          <a:endParaRPr lang="en-US"/>
        </a:p>
      </dgm:t>
    </dgm:pt>
    <dgm:pt modelId="{F51D7F7F-10E4-4A96-BC35-5F8141B2EC98}">
      <dgm:prSet/>
      <dgm:spPr/>
      <dgm:t>
        <a:bodyPr/>
        <a:lstStyle/>
        <a:p>
          <a:r>
            <a:rPr lang="en-US" i="0" baseline="0"/>
            <a:t>SQLite3 Database: Stores contract details.</a:t>
          </a:r>
          <a:endParaRPr lang="en-US"/>
        </a:p>
      </dgm:t>
    </dgm:pt>
    <dgm:pt modelId="{5B3FA1B1-4FDF-4F57-B18B-26FB76F704EC}" type="parTrans" cxnId="{7A333F50-FB28-4479-9768-796A7F209157}">
      <dgm:prSet/>
      <dgm:spPr/>
      <dgm:t>
        <a:bodyPr/>
        <a:lstStyle/>
        <a:p>
          <a:endParaRPr lang="en-US"/>
        </a:p>
      </dgm:t>
    </dgm:pt>
    <dgm:pt modelId="{4F068891-1DE9-49EC-A5DC-7B6E15AAE4A6}" type="sibTrans" cxnId="{7A333F50-FB28-4479-9768-796A7F209157}">
      <dgm:prSet/>
      <dgm:spPr/>
      <dgm:t>
        <a:bodyPr/>
        <a:lstStyle/>
        <a:p>
          <a:endParaRPr lang="en-US"/>
        </a:p>
      </dgm:t>
    </dgm:pt>
    <dgm:pt modelId="{4E98B6D6-9BAC-4ABA-9C91-0CC0C8D35D4B}">
      <dgm:prSet/>
      <dgm:spPr/>
      <dgm:t>
        <a:bodyPr/>
        <a:lstStyle/>
        <a:p>
          <a:r>
            <a:rPr lang="en-US" i="0" baseline="0"/>
            <a:t>Python Script: Checks deadlines and sends reminders.</a:t>
          </a:r>
          <a:endParaRPr lang="en-US"/>
        </a:p>
      </dgm:t>
    </dgm:pt>
    <dgm:pt modelId="{F8B33655-04AA-4AB7-80F0-D22008670874}" type="parTrans" cxnId="{E289AD56-B9E1-49CC-B638-EED610DED6CA}">
      <dgm:prSet/>
      <dgm:spPr/>
      <dgm:t>
        <a:bodyPr/>
        <a:lstStyle/>
        <a:p>
          <a:endParaRPr lang="en-US"/>
        </a:p>
      </dgm:t>
    </dgm:pt>
    <dgm:pt modelId="{BD6AE276-EEF5-498E-AB74-1BA17EF393F2}" type="sibTrans" cxnId="{E289AD56-B9E1-49CC-B638-EED610DED6CA}">
      <dgm:prSet/>
      <dgm:spPr/>
      <dgm:t>
        <a:bodyPr/>
        <a:lstStyle/>
        <a:p>
          <a:endParaRPr lang="en-US"/>
        </a:p>
      </dgm:t>
    </dgm:pt>
    <dgm:pt modelId="{0215D38B-3041-4DD0-BC08-9EEF80FD9FE2}">
      <dgm:prSet/>
      <dgm:spPr/>
      <dgm:t>
        <a:bodyPr/>
        <a:lstStyle/>
        <a:p>
          <a:r>
            <a:rPr lang="en-US" i="0" baseline="0"/>
            <a:t>Functionality:</a:t>
          </a:r>
          <a:endParaRPr lang="en-US"/>
        </a:p>
      </dgm:t>
    </dgm:pt>
    <dgm:pt modelId="{172448B5-38BF-44DA-ADAD-3AF8F92149DD}" type="parTrans" cxnId="{D589B7CE-B587-40BD-8846-4C1C8BDB6AD2}">
      <dgm:prSet/>
      <dgm:spPr/>
      <dgm:t>
        <a:bodyPr/>
        <a:lstStyle/>
        <a:p>
          <a:endParaRPr lang="en-US"/>
        </a:p>
      </dgm:t>
    </dgm:pt>
    <dgm:pt modelId="{52A9CD06-4DE4-4AC7-B233-E75760C9263C}" type="sibTrans" cxnId="{D589B7CE-B587-40BD-8846-4C1C8BDB6AD2}">
      <dgm:prSet/>
      <dgm:spPr/>
      <dgm:t>
        <a:bodyPr/>
        <a:lstStyle/>
        <a:p>
          <a:endParaRPr lang="en-US"/>
        </a:p>
      </dgm:t>
    </dgm:pt>
    <dgm:pt modelId="{DB483389-A564-4B1B-B3C1-06A77DC28C01}">
      <dgm:prSet/>
      <dgm:spPr/>
      <dgm:t>
        <a:bodyPr/>
        <a:lstStyle/>
        <a:p>
          <a:r>
            <a:rPr lang="en-US" i="0" baseline="0"/>
            <a:t>Data storage and retrieval.</a:t>
          </a:r>
          <a:endParaRPr lang="en-US"/>
        </a:p>
      </dgm:t>
    </dgm:pt>
    <dgm:pt modelId="{901087D7-E3DC-4300-B560-85D0B5ADC98D}" type="parTrans" cxnId="{831002B4-40A4-4BDA-BE49-8421606D6902}">
      <dgm:prSet/>
      <dgm:spPr/>
      <dgm:t>
        <a:bodyPr/>
        <a:lstStyle/>
        <a:p>
          <a:endParaRPr lang="en-US"/>
        </a:p>
      </dgm:t>
    </dgm:pt>
    <dgm:pt modelId="{50D1C2A7-F352-4D08-8393-EABAA2FDA242}" type="sibTrans" cxnId="{831002B4-40A4-4BDA-BE49-8421606D6902}">
      <dgm:prSet/>
      <dgm:spPr/>
      <dgm:t>
        <a:bodyPr/>
        <a:lstStyle/>
        <a:p>
          <a:endParaRPr lang="en-US"/>
        </a:p>
      </dgm:t>
    </dgm:pt>
    <dgm:pt modelId="{93C9CA7A-AC82-48E1-A20B-10853656FDFE}">
      <dgm:prSet/>
      <dgm:spPr/>
      <dgm:t>
        <a:bodyPr/>
        <a:lstStyle/>
        <a:p>
          <a:r>
            <a:rPr lang="en-US" i="0" baseline="0"/>
            <a:t>Automated email notifications for expiring contracts.</a:t>
          </a:r>
          <a:endParaRPr lang="en-US"/>
        </a:p>
      </dgm:t>
    </dgm:pt>
    <dgm:pt modelId="{C85457FC-0D89-4FC2-81E4-598B30F0B9A5}" type="parTrans" cxnId="{72541279-F3D8-4DC4-B904-4D9E8A8D3B96}">
      <dgm:prSet/>
      <dgm:spPr/>
      <dgm:t>
        <a:bodyPr/>
        <a:lstStyle/>
        <a:p>
          <a:endParaRPr lang="en-US"/>
        </a:p>
      </dgm:t>
    </dgm:pt>
    <dgm:pt modelId="{9A4914A3-91A7-4F31-8592-82409371ADD9}" type="sibTrans" cxnId="{72541279-F3D8-4DC4-B904-4D9E8A8D3B96}">
      <dgm:prSet/>
      <dgm:spPr/>
      <dgm:t>
        <a:bodyPr/>
        <a:lstStyle/>
        <a:p>
          <a:endParaRPr lang="en-US"/>
        </a:p>
      </dgm:t>
    </dgm:pt>
    <dgm:pt modelId="{7E85AA13-C6FC-4ED5-80E9-AA500F19BBDA}" type="pres">
      <dgm:prSet presAssocID="{6BA935CF-B9AD-4B9C-9E5E-5779811298D6}" presName="linear" presStyleCnt="0">
        <dgm:presLayoutVars>
          <dgm:animLvl val="lvl"/>
          <dgm:resizeHandles val="exact"/>
        </dgm:presLayoutVars>
      </dgm:prSet>
      <dgm:spPr/>
    </dgm:pt>
    <dgm:pt modelId="{E7B0C3C8-FD74-4F7C-B603-609625C38B73}" type="pres">
      <dgm:prSet presAssocID="{9134DF5D-39C0-40BB-9803-C2F88D38088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218CCDE-C818-4A0C-89B2-DB7D924E0866}" type="pres">
      <dgm:prSet presAssocID="{00FBE0C8-08B5-45B3-AB5B-489C2F0E30F5}" presName="spacer" presStyleCnt="0"/>
      <dgm:spPr/>
    </dgm:pt>
    <dgm:pt modelId="{06377127-D7D9-4726-987C-5624D52563DA}" type="pres">
      <dgm:prSet presAssocID="{F51D7F7F-10E4-4A96-BC35-5F8141B2EC9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CA4231C-9B06-4E15-8A2D-0207D3ACB2F5}" type="pres">
      <dgm:prSet presAssocID="{4F068891-1DE9-49EC-A5DC-7B6E15AAE4A6}" presName="spacer" presStyleCnt="0"/>
      <dgm:spPr/>
    </dgm:pt>
    <dgm:pt modelId="{5F889296-89DD-4B10-ABAE-C078E77331C9}" type="pres">
      <dgm:prSet presAssocID="{4E98B6D6-9BAC-4ABA-9C91-0CC0C8D35D4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A923433-9A8E-4B1D-933A-1E95D038B9ED}" type="pres">
      <dgm:prSet presAssocID="{BD6AE276-EEF5-498E-AB74-1BA17EF393F2}" presName="spacer" presStyleCnt="0"/>
      <dgm:spPr/>
    </dgm:pt>
    <dgm:pt modelId="{D2336391-16C7-4328-89DC-3714CB873891}" type="pres">
      <dgm:prSet presAssocID="{0215D38B-3041-4DD0-BC08-9EEF80FD9FE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A66E0A3-7879-4FF2-9CB0-D6A21B63695C}" type="pres">
      <dgm:prSet presAssocID="{52A9CD06-4DE4-4AC7-B233-E75760C9263C}" presName="spacer" presStyleCnt="0"/>
      <dgm:spPr/>
    </dgm:pt>
    <dgm:pt modelId="{9A4750E1-407D-49E2-B9DD-B25730A246F4}" type="pres">
      <dgm:prSet presAssocID="{DB483389-A564-4B1B-B3C1-06A77DC28C0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C16AB28-6801-44DE-8E77-82DCDB43006A}" type="pres">
      <dgm:prSet presAssocID="{50D1C2A7-F352-4D08-8393-EABAA2FDA242}" presName="spacer" presStyleCnt="0"/>
      <dgm:spPr/>
    </dgm:pt>
    <dgm:pt modelId="{C0074C61-60B4-4120-88E5-0649117F486E}" type="pres">
      <dgm:prSet presAssocID="{93C9CA7A-AC82-48E1-A20B-10853656FDF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6DDAA15-DC18-425E-ADAB-4F4031726F9C}" type="presOf" srcId="{DB483389-A564-4B1B-B3C1-06A77DC28C01}" destId="{9A4750E1-407D-49E2-B9DD-B25730A246F4}" srcOrd="0" destOrd="0" presId="urn:microsoft.com/office/officeart/2005/8/layout/vList2"/>
    <dgm:cxn modelId="{AF709E31-9A7A-49C0-8CE4-3770A500415A}" srcId="{6BA935CF-B9AD-4B9C-9E5E-5779811298D6}" destId="{9134DF5D-39C0-40BB-9803-C2F88D380882}" srcOrd="0" destOrd="0" parTransId="{F190A429-63C7-4A94-9CE4-24CD8192078D}" sibTransId="{00FBE0C8-08B5-45B3-AB5B-489C2F0E30F5}"/>
    <dgm:cxn modelId="{04288241-98EA-42D3-B795-6CAC62A225E2}" type="presOf" srcId="{0215D38B-3041-4DD0-BC08-9EEF80FD9FE2}" destId="{D2336391-16C7-4328-89DC-3714CB873891}" srcOrd="0" destOrd="0" presId="urn:microsoft.com/office/officeart/2005/8/layout/vList2"/>
    <dgm:cxn modelId="{59F7B44E-2A3D-4FB7-9A70-EC0248D59346}" type="presOf" srcId="{93C9CA7A-AC82-48E1-A20B-10853656FDFE}" destId="{C0074C61-60B4-4120-88E5-0649117F486E}" srcOrd="0" destOrd="0" presId="urn:microsoft.com/office/officeart/2005/8/layout/vList2"/>
    <dgm:cxn modelId="{7A333F50-FB28-4479-9768-796A7F209157}" srcId="{6BA935CF-B9AD-4B9C-9E5E-5779811298D6}" destId="{F51D7F7F-10E4-4A96-BC35-5F8141B2EC98}" srcOrd="1" destOrd="0" parTransId="{5B3FA1B1-4FDF-4F57-B18B-26FB76F704EC}" sibTransId="{4F068891-1DE9-49EC-A5DC-7B6E15AAE4A6}"/>
    <dgm:cxn modelId="{E289AD56-B9E1-49CC-B638-EED610DED6CA}" srcId="{6BA935CF-B9AD-4B9C-9E5E-5779811298D6}" destId="{4E98B6D6-9BAC-4ABA-9C91-0CC0C8D35D4B}" srcOrd="2" destOrd="0" parTransId="{F8B33655-04AA-4AB7-80F0-D22008670874}" sibTransId="{BD6AE276-EEF5-498E-AB74-1BA17EF393F2}"/>
    <dgm:cxn modelId="{72541279-F3D8-4DC4-B904-4D9E8A8D3B96}" srcId="{6BA935CF-B9AD-4B9C-9E5E-5779811298D6}" destId="{93C9CA7A-AC82-48E1-A20B-10853656FDFE}" srcOrd="5" destOrd="0" parTransId="{C85457FC-0D89-4FC2-81E4-598B30F0B9A5}" sibTransId="{9A4914A3-91A7-4F31-8592-82409371ADD9}"/>
    <dgm:cxn modelId="{0F87018A-2F7A-4B48-9B39-5A7660E7C283}" type="presOf" srcId="{9134DF5D-39C0-40BB-9803-C2F88D380882}" destId="{E7B0C3C8-FD74-4F7C-B603-609625C38B73}" srcOrd="0" destOrd="0" presId="urn:microsoft.com/office/officeart/2005/8/layout/vList2"/>
    <dgm:cxn modelId="{831002B4-40A4-4BDA-BE49-8421606D6902}" srcId="{6BA935CF-B9AD-4B9C-9E5E-5779811298D6}" destId="{DB483389-A564-4B1B-B3C1-06A77DC28C01}" srcOrd="4" destOrd="0" parTransId="{901087D7-E3DC-4300-B560-85D0B5ADC98D}" sibTransId="{50D1C2A7-F352-4D08-8393-EABAA2FDA242}"/>
    <dgm:cxn modelId="{008DB6B6-E75A-4C89-B715-622F442FCC03}" type="presOf" srcId="{6BA935CF-B9AD-4B9C-9E5E-5779811298D6}" destId="{7E85AA13-C6FC-4ED5-80E9-AA500F19BBDA}" srcOrd="0" destOrd="0" presId="urn:microsoft.com/office/officeart/2005/8/layout/vList2"/>
    <dgm:cxn modelId="{D589B7CE-B587-40BD-8846-4C1C8BDB6AD2}" srcId="{6BA935CF-B9AD-4B9C-9E5E-5779811298D6}" destId="{0215D38B-3041-4DD0-BC08-9EEF80FD9FE2}" srcOrd="3" destOrd="0" parTransId="{172448B5-38BF-44DA-ADAD-3AF8F92149DD}" sibTransId="{52A9CD06-4DE4-4AC7-B233-E75760C9263C}"/>
    <dgm:cxn modelId="{B0C9EEED-32A6-4DC3-AC98-739FF9EEE522}" type="presOf" srcId="{F51D7F7F-10E4-4A96-BC35-5F8141B2EC98}" destId="{06377127-D7D9-4726-987C-5624D52563DA}" srcOrd="0" destOrd="0" presId="urn:microsoft.com/office/officeart/2005/8/layout/vList2"/>
    <dgm:cxn modelId="{7260AAF8-491D-41EF-9BC5-7E62AADE7719}" type="presOf" srcId="{4E98B6D6-9BAC-4ABA-9C91-0CC0C8D35D4B}" destId="{5F889296-89DD-4B10-ABAE-C078E77331C9}" srcOrd="0" destOrd="0" presId="urn:microsoft.com/office/officeart/2005/8/layout/vList2"/>
    <dgm:cxn modelId="{DCE9C417-401B-4B4B-A182-26015014C2CB}" type="presParOf" srcId="{7E85AA13-C6FC-4ED5-80E9-AA500F19BBDA}" destId="{E7B0C3C8-FD74-4F7C-B603-609625C38B73}" srcOrd="0" destOrd="0" presId="urn:microsoft.com/office/officeart/2005/8/layout/vList2"/>
    <dgm:cxn modelId="{44234421-55A7-4694-A8E0-34FCA474943A}" type="presParOf" srcId="{7E85AA13-C6FC-4ED5-80E9-AA500F19BBDA}" destId="{B218CCDE-C818-4A0C-89B2-DB7D924E0866}" srcOrd="1" destOrd="0" presId="urn:microsoft.com/office/officeart/2005/8/layout/vList2"/>
    <dgm:cxn modelId="{5F6DA43B-6AB7-428A-B305-1C06E37B5201}" type="presParOf" srcId="{7E85AA13-C6FC-4ED5-80E9-AA500F19BBDA}" destId="{06377127-D7D9-4726-987C-5624D52563DA}" srcOrd="2" destOrd="0" presId="urn:microsoft.com/office/officeart/2005/8/layout/vList2"/>
    <dgm:cxn modelId="{3800ED59-6CB6-4692-809B-2FB6D87B475A}" type="presParOf" srcId="{7E85AA13-C6FC-4ED5-80E9-AA500F19BBDA}" destId="{ACA4231C-9B06-4E15-8A2D-0207D3ACB2F5}" srcOrd="3" destOrd="0" presId="urn:microsoft.com/office/officeart/2005/8/layout/vList2"/>
    <dgm:cxn modelId="{DE4D2DD6-5504-41F7-8188-3691C2F76860}" type="presParOf" srcId="{7E85AA13-C6FC-4ED5-80E9-AA500F19BBDA}" destId="{5F889296-89DD-4B10-ABAE-C078E77331C9}" srcOrd="4" destOrd="0" presId="urn:microsoft.com/office/officeart/2005/8/layout/vList2"/>
    <dgm:cxn modelId="{0FCD286A-6FBF-4BDC-928E-8F494D8D33ED}" type="presParOf" srcId="{7E85AA13-C6FC-4ED5-80E9-AA500F19BBDA}" destId="{DA923433-9A8E-4B1D-933A-1E95D038B9ED}" srcOrd="5" destOrd="0" presId="urn:microsoft.com/office/officeart/2005/8/layout/vList2"/>
    <dgm:cxn modelId="{231A6324-05A6-4529-BF55-80F7B371D043}" type="presParOf" srcId="{7E85AA13-C6FC-4ED5-80E9-AA500F19BBDA}" destId="{D2336391-16C7-4328-89DC-3714CB873891}" srcOrd="6" destOrd="0" presId="urn:microsoft.com/office/officeart/2005/8/layout/vList2"/>
    <dgm:cxn modelId="{8E4D1289-CD6D-42AD-99B9-F0FB092D1A42}" type="presParOf" srcId="{7E85AA13-C6FC-4ED5-80E9-AA500F19BBDA}" destId="{9A66E0A3-7879-4FF2-9CB0-D6A21B63695C}" srcOrd="7" destOrd="0" presId="urn:microsoft.com/office/officeart/2005/8/layout/vList2"/>
    <dgm:cxn modelId="{CD586774-124D-4DD2-948E-9B81ABBECE26}" type="presParOf" srcId="{7E85AA13-C6FC-4ED5-80E9-AA500F19BBDA}" destId="{9A4750E1-407D-49E2-B9DD-B25730A246F4}" srcOrd="8" destOrd="0" presId="urn:microsoft.com/office/officeart/2005/8/layout/vList2"/>
    <dgm:cxn modelId="{333DA54F-9D2B-4164-BD5C-FE039A640E94}" type="presParOf" srcId="{7E85AA13-C6FC-4ED5-80E9-AA500F19BBDA}" destId="{DC16AB28-6801-44DE-8E77-82DCDB43006A}" srcOrd="9" destOrd="0" presId="urn:microsoft.com/office/officeart/2005/8/layout/vList2"/>
    <dgm:cxn modelId="{96EF2B02-537F-418F-9546-A2D105D36B56}" type="presParOf" srcId="{7E85AA13-C6FC-4ED5-80E9-AA500F19BBDA}" destId="{C0074C61-60B4-4120-88E5-0649117F486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8BA155-9D15-4A76-BBC5-427A7C07463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97C7489-A23F-475F-9A74-1ED1780CC27D}">
      <dgm:prSet/>
      <dgm:spPr/>
      <dgm:t>
        <a:bodyPr/>
        <a:lstStyle/>
        <a:p>
          <a:r>
            <a:rPr lang="en-US" b="1"/>
            <a:t>Possible Improvements:</a:t>
          </a:r>
          <a:endParaRPr lang="en-US"/>
        </a:p>
      </dgm:t>
    </dgm:pt>
    <dgm:pt modelId="{DCA3B9D5-E2F2-4F49-B0ED-76479E10D8AC}" type="parTrans" cxnId="{B7D0F757-A7D2-439B-B35C-16FCEA3FAC5D}">
      <dgm:prSet/>
      <dgm:spPr/>
      <dgm:t>
        <a:bodyPr/>
        <a:lstStyle/>
        <a:p>
          <a:endParaRPr lang="en-US"/>
        </a:p>
      </dgm:t>
    </dgm:pt>
    <dgm:pt modelId="{995358DC-C828-4914-8C2B-BD4836C96B4B}" type="sibTrans" cxnId="{B7D0F757-A7D2-439B-B35C-16FCEA3FAC5D}">
      <dgm:prSet/>
      <dgm:spPr/>
      <dgm:t>
        <a:bodyPr/>
        <a:lstStyle/>
        <a:p>
          <a:endParaRPr lang="en-US"/>
        </a:p>
      </dgm:t>
    </dgm:pt>
    <dgm:pt modelId="{ED7DCCDF-197B-4761-B058-EB7E46CD792E}">
      <dgm:prSet/>
      <dgm:spPr/>
      <dgm:t>
        <a:bodyPr/>
        <a:lstStyle/>
        <a:p>
          <a:r>
            <a:rPr lang="en-US"/>
            <a:t>Integration with more advanced CLM software.</a:t>
          </a:r>
        </a:p>
      </dgm:t>
    </dgm:pt>
    <dgm:pt modelId="{25E6FBFF-ACB5-4493-A83B-A9B3E5D624BF}" type="parTrans" cxnId="{6739B9F8-6B13-4591-A13C-DADB42E04FF4}">
      <dgm:prSet/>
      <dgm:spPr/>
      <dgm:t>
        <a:bodyPr/>
        <a:lstStyle/>
        <a:p>
          <a:endParaRPr lang="en-US"/>
        </a:p>
      </dgm:t>
    </dgm:pt>
    <dgm:pt modelId="{3BD71118-822C-4C66-97F1-4470E6241ECF}" type="sibTrans" cxnId="{6739B9F8-6B13-4591-A13C-DADB42E04FF4}">
      <dgm:prSet/>
      <dgm:spPr/>
      <dgm:t>
        <a:bodyPr/>
        <a:lstStyle/>
        <a:p>
          <a:endParaRPr lang="en-US"/>
        </a:p>
      </dgm:t>
    </dgm:pt>
    <dgm:pt modelId="{79538431-AC4A-490F-B289-C5A1BE764B7D}">
      <dgm:prSet/>
      <dgm:spPr/>
      <dgm:t>
        <a:bodyPr/>
        <a:lstStyle/>
        <a:p>
          <a:r>
            <a:rPr lang="en-US"/>
            <a:t>Enhanced AI capabilities for contract analysis.</a:t>
          </a:r>
        </a:p>
      </dgm:t>
    </dgm:pt>
    <dgm:pt modelId="{6897237B-BEC4-4BA9-B595-5FDC2F2CEDFC}" type="parTrans" cxnId="{5B02C53A-3A1E-4EA8-A049-341F3835C534}">
      <dgm:prSet/>
      <dgm:spPr/>
      <dgm:t>
        <a:bodyPr/>
        <a:lstStyle/>
        <a:p>
          <a:endParaRPr lang="en-US"/>
        </a:p>
      </dgm:t>
    </dgm:pt>
    <dgm:pt modelId="{8FCA62ED-E8BB-4315-B4A7-DBB6D5407FFD}" type="sibTrans" cxnId="{5B02C53A-3A1E-4EA8-A049-341F3835C534}">
      <dgm:prSet/>
      <dgm:spPr/>
      <dgm:t>
        <a:bodyPr/>
        <a:lstStyle/>
        <a:p>
          <a:endParaRPr lang="en-US"/>
        </a:p>
      </dgm:t>
    </dgm:pt>
    <dgm:pt modelId="{249E3139-7E38-4518-A6BF-289BC1F68433}">
      <dgm:prSet/>
      <dgm:spPr/>
      <dgm:t>
        <a:bodyPr/>
        <a:lstStyle/>
        <a:p>
          <a:r>
            <a:rPr lang="en-US"/>
            <a:t>Expanded reporting features.</a:t>
          </a:r>
        </a:p>
      </dgm:t>
    </dgm:pt>
    <dgm:pt modelId="{F0969DB3-BB2F-477F-96E4-E516BF4B85AB}" type="parTrans" cxnId="{B986DFC7-B8A6-4470-B56D-3C6EE15757B8}">
      <dgm:prSet/>
      <dgm:spPr/>
      <dgm:t>
        <a:bodyPr/>
        <a:lstStyle/>
        <a:p>
          <a:endParaRPr lang="en-US"/>
        </a:p>
      </dgm:t>
    </dgm:pt>
    <dgm:pt modelId="{62EFDDBF-E8DE-445D-9238-04BFF85D53F7}" type="sibTrans" cxnId="{B986DFC7-B8A6-4470-B56D-3C6EE15757B8}">
      <dgm:prSet/>
      <dgm:spPr/>
      <dgm:t>
        <a:bodyPr/>
        <a:lstStyle/>
        <a:p>
          <a:endParaRPr lang="en-US"/>
        </a:p>
      </dgm:t>
    </dgm:pt>
    <dgm:pt modelId="{006C1EEE-5E8B-4CEA-8344-9A3B1C85C880}" type="pres">
      <dgm:prSet presAssocID="{1F8BA155-9D15-4A76-BBC5-427A7C074633}" presName="linear" presStyleCnt="0">
        <dgm:presLayoutVars>
          <dgm:animLvl val="lvl"/>
          <dgm:resizeHandles val="exact"/>
        </dgm:presLayoutVars>
      </dgm:prSet>
      <dgm:spPr/>
    </dgm:pt>
    <dgm:pt modelId="{081C39E3-E80D-4D61-AEE7-CD98708E2164}" type="pres">
      <dgm:prSet presAssocID="{F97C7489-A23F-475F-9A74-1ED1780CC27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1B94046-32B7-4AFB-891B-9CDB6897080B}" type="pres">
      <dgm:prSet presAssocID="{995358DC-C828-4914-8C2B-BD4836C96B4B}" presName="spacer" presStyleCnt="0"/>
      <dgm:spPr/>
    </dgm:pt>
    <dgm:pt modelId="{3145CAAA-9175-4986-83E1-95E55523F7E9}" type="pres">
      <dgm:prSet presAssocID="{ED7DCCDF-197B-4761-B058-EB7E46CD792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EDA05D2-29AD-4C5A-9A29-9CF40C7291BE}" type="pres">
      <dgm:prSet presAssocID="{3BD71118-822C-4C66-97F1-4470E6241ECF}" presName="spacer" presStyleCnt="0"/>
      <dgm:spPr/>
    </dgm:pt>
    <dgm:pt modelId="{0558F03C-927B-40DA-933E-89C7949D721F}" type="pres">
      <dgm:prSet presAssocID="{79538431-AC4A-490F-B289-C5A1BE764B7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AAC1C24-E8DF-4E01-8C60-9229A4F53545}" type="pres">
      <dgm:prSet presAssocID="{8FCA62ED-E8BB-4315-B4A7-DBB6D5407FFD}" presName="spacer" presStyleCnt="0"/>
      <dgm:spPr/>
    </dgm:pt>
    <dgm:pt modelId="{7BC42177-201A-433F-BBD3-C7BB8B8DAC6E}" type="pres">
      <dgm:prSet presAssocID="{249E3139-7E38-4518-A6BF-289BC1F6843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C5B6D18-DF1C-4D03-9F0D-22F370995CDF}" type="presOf" srcId="{79538431-AC4A-490F-B289-C5A1BE764B7D}" destId="{0558F03C-927B-40DA-933E-89C7949D721F}" srcOrd="0" destOrd="0" presId="urn:microsoft.com/office/officeart/2005/8/layout/vList2"/>
    <dgm:cxn modelId="{35F9D52C-503E-4BD9-B9FD-02B409E2733F}" type="presOf" srcId="{ED7DCCDF-197B-4761-B058-EB7E46CD792E}" destId="{3145CAAA-9175-4986-83E1-95E55523F7E9}" srcOrd="0" destOrd="0" presId="urn:microsoft.com/office/officeart/2005/8/layout/vList2"/>
    <dgm:cxn modelId="{4E3BF434-9200-4220-A6BB-99746DC71EF4}" type="presOf" srcId="{249E3139-7E38-4518-A6BF-289BC1F68433}" destId="{7BC42177-201A-433F-BBD3-C7BB8B8DAC6E}" srcOrd="0" destOrd="0" presId="urn:microsoft.com/office/officeart/2005/8/layout/vList2"/>
    <dgm:cxn modelId="{5B02C53A-3A1E-4EA8-A049-341F3835C534}" srcId="{1F8BA155-9D15-4A76-BBC5-427A7C074633}" destId="{79538431-AC4A-490F-B289-C5A1BE764B7D}" srcOrd="2" destOrd="0" parTransId="{6897237B-BEC4-4BA9-B595-5FDC2F2CEDFC}" sibTransId="{8FCA62ED-E8BB-4315-B4A7-DBB6D5407FFD}"/>
    <dgm:cxn modelId="{B7D0F757-A7D2-439B-B35C-16FCEA3FAC5D}" srcId="{1F8BA155-9D15-4A76-BBC5-427A7C074633}" destId="{F97C7489-A23F-475F-9A74-1ED1780CC27D}" srcOrd="0" destOrd="0" parTransId="{DCA3B9D5-E2F2-4F49-B0ED-76479E10D8AC}" sibTransId="{995358DC-C828-4914-8C2B-BD4836C96B4B}"/>
    <dgm:cxn modelId="{071F65B2-5F5B-48DB-BB36-D50E89EF226F}" type="presOf" srcId="{F97C7489-A23F-475F-9A74-1ED1780CC27D}" destId="{081C39E3-E80D-4D61-AEE7-CD98708E2164}" srcOrd="0" destOrd="0" presId="urn:microsoft.com/office/officeart/2005/8/layout/vList2"/>
    <dgm:cxn modelId="{2AE039BC-0600-4ABE-A56C-74336C999758}" type="presOf" srcId="{1F8BA155-9D15-4A76-BBC5-427A7C074633}" destId="{006C1EEE-5E8B-4CEA-8344-9A3B1C85C880}" srcOrd="0" destOrd="0" presId="urn:microsoft.com/office/officeart/2005/8/layout/vList2"/>
    <dgm:cxn modelId="{B986DFC7-B8A6-4470-B56D-3C6EE15757B8}" srcId="{1F8BA155-9D15-4A76-BBC5-427A7C074633}" destId="{249E3139-7E38-4518-A6BF-289BC1F68433}" srcOrd="3" destOrd="0" parTransId="{F0969DB3-BB2F-477F-96E4-E516BF4B85AB}" sibTransId="{62EFDDBF-E8DE-445D-9238-04BFF85D53F7}"/>
    <dgm:cxn modelId="{6739B9F8-6B13-4591-A13C-DADB42E04FF4}" srcId="{1F8BA155-9D15-4A76-BBC5-427A7C074633}" destId="{ED7DCCDF-197B-4761-B058-EB7E46CD792E}" srcOrd="1" destOrd="0" parTransId="{25E6FBFF-ACB5-4493-A83B-A9B3E5D624BF}" sibTransId="{3BD71118-822C-4C66-97F1-4470E6241ECF}"/>
    <dgm:cxn modelId="{3B86C697-474F-422F-B703-5BB1330DC736}" type="presParOf" srcId="{006C1EEE-5E8B-4CEA-8344-9A3B1C85C880}" destId="{081C39E3-E80D-4D61-AEE7-CD98708E2164}" srcOrd="0" destOrd="0" presId="urn:microsoft.com/office/officeart/2005/8/layout/vList2"/>
    <dgm:cxn modelId="{398EE2C4-7969-4492-AAD0-DA23B29864D3}" type="presParOf" srcId="{006C1EEE-5E8B-4CEA-8344-9A3B1C85C880}" destId="{41B94046-32B7-4AFB-891B-9CDB6897080B}" srcOrd="1" destOrd="0" presId="urn:microsoft.com/office/officeart/2005/8/layout/vList2"/>
    <dgm:cxn modelId="{AD3A3A5E-EBB3-4A8B-A47C-7A0ED3073A3C}" type="presParOf" srcId="{006C1EEE-5E8B-4CEA-8344-9A3B1C85C880}" destId="{3145CAAA-9175-4986-83E1-95E55523F7E9}" srcOrd="2" destOrd="0" presId="urn:microsoft.com/office/officeart/2005/8/layout/vList2"/>
    <dgm:cxn modelId="{20B5427F-F2E3-4163-8833-13A6BD1CB3CF}" type="presParOf" srcId="{006C1EEE-5E8B-4CEA-8344-9A3B1C85C880}" destId="{FEDA05D2-29AD-4C5A-9A29-9CF40C7291BE}" srcOrd="3" destOrd="0" presId="urn:microsoft.com/office/officeart/2005/8/layout/vList2"/>
    <dgm:cxn modelId="{502CB479-8097-4638-8FD9-441BAA384FF8}" type="presParOf" srcId="{006C1EEE-5E8B-4CEA-8344-9A3B1C85C880}" destId="{0558F03C-927B-40DA-933E-89C7949D721F}" srcOrd="4" destOrd="0" presId="urn:microsoft.com/office/officeart/2005/8/layout/vList2"/>
    <dgm:cxn modelId="{FE272D0E-2658-4270-802C-581D5534860D}" type="presParOf" srcId="{006C1EEE-5E8B-4CEA-8344-9A3B1C85C880}" destId="{8AAC1C24-E8DF-4E01-8C60-9229A4F53545}" srcOrd="5" destOrd="0" presId="urn:microsoft.com/office/officeart/2005/8/layout/vList2"/>
    <dgm:cxn modelId="{B299B34E-9940-4869-A71D-00E8FC921672}" type="presParOf" srcId="{006C1EEE-5E8B-4CEA-8344-9A3B1C85C880}" destId="{7BC42177-201A-433F-BBD3-C7BB8B8DAC6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28790-4589-4AB8-88D1-C17174810F53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EAC20-B616-4F2A-BE4E-D17DFE92538F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11AAF-1C3B-4A96-97EF-EF35C01A6837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/>
            <a:t>Introduction: </a:t>
          </a:r>
          <a:br>
            <a:rPr lang="en-US" sz="2200" i="0" kern="1200"/>
          </a:br>
          <a:r>
            <a:rPr lang="en-US" sz="2200" i="0" kern="1200"/>
            <a:t>Payer contract management has great significance in the healthcare sector.</a:t>
          </a:r>
          <a:endParaRPr lang="en-US" sz="2200" kern="1200"/>
        </a:p>
      </dsp:txBody>
      <dsp:txXfrm>
        <a:off x="1509882" y="708097"/>
        <a:ext cx="9005717" cy="1307257"/>
      </dsp:txXfrm>
    </dsp:sp>
    <dsp:sp modelId="{63D205DB-51A9-4CAC-AC6A-D32FE2DEA4CE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AA2EC-0BC2-42EC-AB61-6EF4F5D8B440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584F4-3781-466F-A5DD-FCDB6A563FE6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/>
            <a:t>Objectives:</a:t>
          </a:r>
          <a:br>
            <a:rPr lang="en-US" sz="2200" kern="1200"/>
          </a:br>
          <a:r>
            <a:rPr lang="en-US" sz="2200" i="0" kern="1200"/>
            <a:t>To comprehend payer contract management.</a:t>
          </a:r>
          <a:br>
            <a:rPr lang="en-US" sz="2200" kern="1200"/>
          </a:br>
          <a:r>
            <a:rPr lang="en-US" sz="2200" i="0" kern="1200"/>
            <a:t>To show an example of automated reminders.</a:t>
          </a:r>
          <a:endParaRPr lang="en-US" sz="2200" kern="1200"/>
        </a:p>
      </dsp:txBody>
      <dsp:txXfrm>
        <a:off x="1509882" y="2342169"/>
        <a:ext cx="9005717" cy="1307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BD720-2FE3-4351-B42B-7A4514BB97E4}">
      <dsp:nvSpPr>
        <dsp:cNvPr id="0" name=""/>
        <dsp:cNvSpPr/>
      </dsp:nvSpPr>
      <dsp:spPr>
        <a:xfrm>
          <a:off x="679050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060C58-FF4E-417C-B619-3C088EA23366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03607-D90C-41FF-B5B3-32B900B51D03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/>
            <a:t>Definition: Agreements management between healthcare providers and payers.</a:t>
          </a:r>
          <a:endParaRPr lang="en-US" sz="1400" kern="1200"/>
        </a:p>
      </dsp:txBody>
      <dsp:txXfrm>
        <a:off x="75768" y="3056262"/>
        <a:ext cx="3093750" cy="720000"/>
      </dsp:txXfrm>
    </dsp:sp>
    <dsp:sp modelId="{595AF245-2100-4C15-882E-9980E3BF281F}">
      <dsp:nvSpPr>
        <dsp:cNvPr id="0" name=""/>
        <dsp:cNvSpPr/>
      </dsp:nvSpPr>
      <dsp:spPr>
        <a:xfrm>
          <a:off x="4314206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EFB76-5759-4E02-823B-B37BC4E7F33A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49E0E-E67C-4336-93C8-67E33DCBDE8E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/>
            <a:t>Importance: It provides the right payment as well as compliance.</a:t>
          </a:r>
          <a:endParaRPr lang="en-US" sz="1400" kern="1200"/>
        </a:p>
      </dsp:txBody>
      <dsp:txXfrm>
        <a:off x="3710925" y="3056262"/>
        <a:ext cx="3093750" cy="720000"/>
      </dsp:txXfrm>
    </dsp:sp>
    <dsp:sp modelId="{7CE08EB8-D458-4C15-ABF5-902238B9BDE3}">
      <dsp:nvSpPr>
        <dsp:cNvPr id="0" name=""/>
        <dsp:cNvSpPr/>
      </dsp:nvSpPr>
      <dsp:spPr>
        <a:xfrm>
          <a:off x="7949362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17BAB-B507-4DC6-AE02-F8C579FD22A3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18CBD-9117-4E31-B6F5-62D496C307EE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/>
            <a:t>Challenges: Complexity of contracts, compliance to developing laws.</a:t>
          </a:r>
          <a:endParaRPr lang="en-US" sz="1400" kern="1200"/>
        </a:p>
      </dsp:txBody>
      <dsp:txXfrm>
        <a:off x="7346081" y="3056262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F2762-99FC-47E4-BD44-6B14EFD75767}">
      <dsp:nvSpPr>
        <dsp:cNvPr id="0" name=""/>
        <dsp:cNvSpPr/>
      </dsp:nvSpPr>
      <dsp:spPr>
        <a:xfrm>
          <a:off x="3364992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Objective:</a:t>
          </a:r>
          <a:br>
            <a:rPr lang="en-US" sz="1400" kern="1200"/>
          </a:br>
          <a:r>
            <a:rPr lang="en-US" sz="1400" b="0" i="0" kern="1200"/>
            <a:t>Send out alerts automatically when contracts are about to expire.</a:t>
          </a:r>
          <a:endParaRPr lang="en-US" sz="1400" kern="1200"/>
        </a:p>
      </dsp:txBody>
      <dsp:txXfrm>
        <a:off x="3433446" y="70578"/>
        <a:ext cx="3648708" cy="1265378"/>
      </dsp:txXfrm>
    </dsp:sp>
    <dsp:sp modelId="{12BACF2D-B39B-46B1-8A03-DF8E6A60E4E1}">
      <dsp:nvSpPr>
        <dsp:cNvPr id="0" name=""/>
        <dsp:cNvSpPr/>
      </dsp:nvSpPr>
      <dsp:spPr>
        <a:xfrm>
          <a:off x="3364992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Benefits:</a:t>
          </a:r>
          <a:br>
            <a:rPr lang="en-US" sz="1400" kern="1200"/>
          </a:br>
          <a:r>
            <a:rPr lang="en-US" sz="1400" b="0" i="0" kern="1200"/>
            <a:t>Reduces instances of overlooked due dates.</a:t>
          </a:r>
          <a:br>
            <a:rPr lang="en-US" sz="1400" kern="1200"/>
          </a:br>
          <a:r>
            <a:rPr lang="en-US" sz="1400" b="0" i="0" kern="1200"/>
            <a:t>Enhances adherence to guidelines as well as productivity levels.</a:t>
          </a:r>
          <a:endParaRPr lang="en-US" sz="1400" kern="1200"/>
        </a:p>
      </dsp:txBody>
      <dsp:txXfrm>
        <a:off x="3433446" y="1542979"/>
        <a:ext cx="3648708" cy="1265378"/>
      </dsp:txXfrm>
    </dsp:sp>
    <dsp:sp modelId="{4F306100-226F-48A8-ABA8-668C7990A4DC}">
      <dsp:nvSpPr>
        <dsp:cNvPr id="0" name=""/>
        <dsp:cNvSpPr/>
      </dsp:nvSpPr>
      <dsp:spPr>
        <a:xfrm>
          <a:off x="3364992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Features:</a:t>
          </a:r>
          <a:br>
            <a:rPr lang="en-US" sz="1400" kern="1200"/>
          </a:br>
          <a:r>
            <a:rPr lang="en-US" sz="1400" b="0" i="0" kern="1200"/>
            <a:t>A database of contract information using SQLite3.</a:t>
          </a:r>
          <a:br>
            <a:rPr lang="en-US" sz="1400" kern="1200"/>
          </a:br>
          <a:r>
            <a:rPr lang="en-US" sz="1400" b="0" i="0" kern="1200"/>
            <a:t>A python program serving both as a reminder system and an email notification tool.</a:t>
          </a:r>
          <a:endParaRPr lang="en-US" sz="1400" kern="1200"/>
        </a:p>
      </dsp:txBody>
      <dsp:txXfrm>
        <a:off x="3433446" y="3015380"/>
        <a:ext cx="3648708" cy="1265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0C3C8-FD74-4F7C-B603-609625C38B73}">
      <dsp:nvSpPr>
        <dsp:cNvPr id="0" name=""/>
        <dsp:cNvSpPr/>
      </dsp:nvSpPr>
      <dsp:spPr>
        <a:xfrm>
          <a:off x="0" y="327226"/>
          <a:ext cx="6002110" cy="4668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Components:</a:t>
          </a:r>
          <a:endParaRPr lang="en-US" sz="1900" kern="1200"/>
        </a:p>
      </dsp:txBody>
      <dsp:txXfrm>
        <a:off x="22789" y="350015"/>
        <a:ext cx="5956532" cy="421252"/>
      </dsp:txXfrm>
    </dsp:sp>
    <dsp:sp modelId="{06377127-D7D9-4726-987C-5624D52563DA}">
      <dsp:nvSpPr>
        <dsp:cNvPr id="0" name=""/>
        <dsp:cNvSpPr/>
      </dsp:nvSpPr>
      <dsp:spPr>
        <a:xfrm>
          <a:off x="0" y="848776"/>
          <a:ext cx="6002110" cy="466830"/>
        </a:xfrm>
        <a:prstGeom prst="round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baseline="0"/>
            <a:t>SQLite3 Database: Stores contract details.</a:t>
          </a:r>
          <a:endParaRPr lang="en-US" sz="1900" kern="1200"/>
        </a:p>
      </dsp:txBody>
      <dsp:txXfrm>
        <a:off x="22789" y="871565"/>
        <a:ext cx="5956532" cy="421252"/>
      </dsp:txXfrm>
    </dsp:sp>
    <dsp:sp modelId="{5F889296-89DD-4B10-ABAE-C078E77331C9}">
      <dsp:nvSpPr>
        <dsp:cNvPr id="0" name=""/>
        <dsp:cNvSpPr/>
      </dsp:nvSpPr>
      <dsp:spPr>
        <a:xfrm>
          <a:off x="0" y="1370326"/>
          <a:ext cx="6002110" cy="466830"/>
        </a:xfrm>
        <a:prstGeom prst="roundRect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baseline="0"/>
            <a:t>Python Script: Checks deadlines and sends reminders.</a:t>
          </a:r>
          <a:endParaRPr lang="en-US" sz="1900" kern="1200"/>
        </a:p>
      </dsp:txBody>
      <dsp:txXfrm>
        <a:off x="22789" y="1393115"/>
        <a:ext cx="5956532" cy="421252"/>
      </dsp:txXfrm>
    </dsp:sp>
    <dsp:sp modelId="{D2336391-16C7-4328-89DC-3714CB873891}">
      <dsp:nvSpPr>
        <dsp:cNvPr id="0" name=""/>
        <dsp:cNvSpPr/>
      </dsp:nvSpPr>
      <dsp:spPr>
        <a:xfrm>
          <a:off x="0" y="1891876"/>
          <a:ext cx="6002110" cy="466830"/>
        </a:xfrm>
        <a:prstGeom prst="round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baseline="0"/>
            <a:t>Functionality:</a:t>
          </a:r>
          <a:endParaRPr lang="en-US" sz="1900" kern="1200"/>
        </a:p>
      </dsp:txBody>
      <dsp:txXfrm>
        <a:off x="22789" y="1914665"/>
        <a:ext cx="5956532" cy="421252"/>
      </dsp:txXfrm>
    </dsp:sp>
    <dsp:sp modelId="{9A4750E1-407D-49E2-B9DD-B25730A246F4}">
      <dsp:nvSpPr>
        <dsp:cNvPr id="0" name=""/>
        <dsp:cNvSpPr/>
      </dsp:nvSpPr>
      <dsp:spPr>
        <a:xfrm>
          <a:off x="0" y="2413427"/>
          <a:ext cx="6002110" cy="466830"/>
        </a:xfrm>
        <a:prstGeom prst="roundRect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baseline="0"/>
            <a:t>Data storage and retrieval.</a:t>
          </a:r>
          <a:endParaRPr lang="en-US" sz="1900" kern="1200"/>
        </a:p>
      </dsp:txBody>
      <dsp:txXfrm>
        <a:off x="22789" y="2436216"/>
        <a:ext cx="5956532" cy="421252"/>
      </dsp:txXfrm>
    </dsp:sp>
    <dsp:sp modelId="{C0074C61-60B4-4120-88E5-0649117F486E}">
      <dsp:nvSpPr>
        <dsp:cNvPr id="0" name=""/>
        <dsp:cNvSpPr/>
      </dsp:nvSpPr>
      <dsp:spPr>
        <a:xfrm>
          <a:off x="0" y="2934977"/>
          <a:ext cx="6002110" cy="46683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baseline="0"/>
            <a:t>Automated email notifications for expiring contracts.</a:t>
          </a:r>
          <a:endParaRPr lang="en-US" sz="1900" kern="1200"/>
        </a:p>
      </dsp:txBody>
      <dsp:txXfrm>
        <a:off x="22789" y="2957766"/>
        <a:ext cx="5956532" cy="4212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C39E3-E80D-4D61-AEE7-CD98708E2164}">
      <dsp:nvSpPr>
        <dsp:cNvPr id="0" name=""/>
        <dsp:cNvSpPr/>
      </dsp:nvSpPr>
      <dsp:spPr>
        <a:xfrm>
          <a:off x="0" y="141817"/>
          <a:ext cx="4828172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Possible Improvements:</a:t>
          </a:r>
          <a:endParaRPr lang="en-US" sz="3200" kern="1200"/>
        </a:p>
      </dsp:txBody>
      <dsp:txXfrm>
        <a:off x="62141" y="203958"/>
        <a:ext cx="4703890" cy="1148678"/>
      </dsp:txXfrm>
    </dsp:sp>
    <dsp:sp modelId="{3145CAAA-9175-4986-83E1-95E55523F7E9}">
      <dsp:nvSpPr>
        <dsp:cNvPr id="0" name=""/>
        <dsp:cNvSpPr/>
      </dsp:nvSpPr>
      <dsp:spPr>
        <a:xfrm>
          <a:off x="0" y="1506937"/>
          <a:ext cx="4828172" cy="127296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Integration with more advanced CLM software.</a:t>
          </a:r>
        </a:p>
      </dsp:txBody>
      <dsp:txXfrm>
        <a:off x="62141" y="1569078"/>
        <a:ext cx="4703890" cy="1148678"/>
      </dsp:txXfrm>
    </dsp:sp>
    <dsp:sp modelId="{0558F03C-927B-40DA-933E-89C7949D721F}">
      <dsp:nvSpPr>
        <dsp:cNvPr id="0" name=""/>
        <dsp:cNvSpPr/>
      </dsp:nvSpPr>
      <dsp:spPr>
        <a:xfrm>
          <a:off x="0" y="2872057"/>
          <a:ext cx="4828172" cy="127296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Enhanced AI capabilities for contract analysis.</a:t>
          </a:r>
        </a:p>
      </dsp:txBody>
      <dsp:txXfrm>
        <a:off x="62141" y="2934198"/>
        <a:ext cx="4703890" cy="1148678"/>
      </dsp:txXfrm>
    </dsp:sp>
    <dsp:sp modelId="{7BC42177-201A-433F-BBD3-C7BB8B8DAC6E}">
      <dsp:nvSpPr>
        <dsp:cNvPr id="0" name=""/>
        <dsp:cNvSpPr/>
      </dsp:nvSpPr>
      <dsp:spPr>
        <a:xfrm>
          <a:off x="0" y="4237177"/>
          <a:ext cx="4828172" cy="127296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Expanded reporting features.</a:t>
          </a:r>
        </a:p>
      </dsp:txBody>
      <dsp:txXfrm>
        <a:off x="62141" y="4299318"/>
        <a:ext cx="4703890" cy="1148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F02B-DD6A-6EB0-C544-282E65BC3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B86F9-71C4-9B51-BA4E-CA1D7BF4C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50D59-C901-C492-AC4D-EF3B0128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5948-4CAC-4AF9-913E-490B008183A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87466-8160-5124-AABC-F7F09696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DE49-5DAF-4272-670A-6CE62752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AB9D-A0B2-4B20-8C41-F0533AB02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35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024B-4B25-6484-3078-0A73397F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A336C-5876-4FB3-77E4-01E48510B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7CF81-63B3-7599-B014-C0E0AFA9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5948-4CAC-4AF9-913E-490B008183A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66008-AAFF-034D-1388-9EC4E0F3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6994E-FB30-2F21-7EEC-D416F00C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AB9D-A0B2-4B20-8C41-F0533AB02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97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8631F-8E46-EF9B-4272-483457F32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04453-C10E-F296-7D3A-A877A7A84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EBEBA-B01D-FE21-C211-9A7FB4E9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5948-4CAC-4AF9-913E-490B008183A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3BBBE-EBE5-8A66-1141-F9184154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28A1-6859-FD45-D17B-C7B52019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AB9D-A0B2-4B20-8C41-F0533AB02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36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2C41-0D8B-44DC-65CA-C1ACD1E6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1E498-2A20-C749-AB08-86D6D3131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09C26-5ADD-E720-BC7D-D279ABFB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5948-4CAC-4AF9-913E-490B008183A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F1E5-B86B-8970-9BC3-A0D82CEF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50D1A-DCC9-9478-A2DB-6F3FE96B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AB9D-A0B2-4B20-8C41-F0533AB02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40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AA04-8E05-E613-F19B-2D68F12A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3C0C3-D5D5-9330-CC41-3234669A5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5B38A-5AAE-4580-E4BA-52321227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5948-4CAC-4AF9-913E-490B008183A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99A79-BBA8-5E18-0EB2-A770DEB3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9074B-B050-B1F8-8D1F-C417C080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AB9D-A0B2-4B20-8C41-F0533AB02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24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E5C9-2E3E-0248-6C6A-B9107BB5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7E54-8998-9E10-B43F-C0ECCA6AA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BE0A0-EE59-0805-BA90-E86694D53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4B64B-6D93-7B09-C834-75A4CAE2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5948-4CAC-4AF9-913E-490B008183A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F48AE-5A64-E4CF-F38B-EBA54192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40B5C-FA29-87A7-84C5-27B098CF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AB9D-A0B2-4B20-8C41-F0533AB02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78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750B-D034-D6EF-F2CF-45ED9066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9E745-7D47-E899-6285-8EBF525ED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A9B46-2FA2-0812-71EE-46C7753FF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576E9-CA7C-6EA1-7ADB-45D8F7DE4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E2F23-A93C-1C1D-0E8D-CF5E9C585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02CA7-1215-EC1A-1977-2BAD1585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5948-4CAC-4AF9-913E-490B008183A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62D8D0-5423-E90E-974A-27E1E07C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1B17C6-DC26-8F0C-BE64-69067A46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AB9D-A0B2-4B20-8C41-F0533AB02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49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BEA6-F0B8-2513-F4CB-C4D82F0E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34B11B-6455-1991-6DF9-7BB8D82A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5948-4CAC-4AF9-913E-490B008183A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D1913-06AC-3F55-8C0F-22083AF6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729CC-C152-BDDD-B12A-29328A01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AB9D-A0B2-4B20-8C41-F0533AB02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32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780D3-6534-1E05-AD43-543352A6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5948-4CAC-4AF9-913E-490B008183A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F06DA-773B-48EA-472D-F0AAAB9D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D4CE2-A7EA-89AC-CDB0-7BD22C30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AB9D-A0B2-4B20-8C41-F0533AB02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67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44E7-8DB5-8F6B-201A-6FD8B869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015D-62E9-70E4-6BA6-FD28101CC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FD2AA-55AB-A3C8-0F56-CB9FCDF29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9C99E-327D-AFDF-76FA-A5637807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5948-4CAC-4AF9-913E-490B008183A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182FD-566C-CD77-06B5-14EA2CC2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37562-7214-4F6B-95DF-B8BE5CC8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AB9D-A0B2-4B20-8C41-F0533AB02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66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D523-6DE8-16D7-333C-F648118B3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4147B-A689-8062-D6E1-7FD9B8A82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BEE0D-5ED0-4797-0CA2-B7663899D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FFCA8-6A1E-8631-17F0-33ABF7A1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5948-4CAC-4AF9-913E-490B008183A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BC30D-E015-E548-75E9-F61C36F0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830E8-09A4-9E70-8E04-0DC8ABEA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AB9D-A0B2-4B20-8C41-F0533AB02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10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DBF13-6FFB-0E0E-A639-6DE3DCD2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F4D3F-6064-E018-542D-C578712C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4D1B5-C977-CB94-E0C6-DA107C2B4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FF5948-4CAC-4AF9-913E-490B008183AD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C745E-3C82-C66C-96E4-CC04872C3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E154-29F0-4699-44DC-428E89411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DAB9D-A0B2-4B20-8C41-F0533AB02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35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98C11-578D-B730-A3FF-A0605FE6E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Enhancing Payer Contract Management with Automated Solutions</a:t>
            </a:r>
            <a:endParaRPr lang="en-IN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ED23E-0849-D4BD-846C-366DEC35E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IN" sz="2200"/>
              <a:t>Automated Contract Reminders Prototype</a:t>
            </a:r>
          </a:p>
          <a:p>
            <a:pPr algn="l"/>
            <a:endParaRPr lang="en-IN" sz="2200"/>
          </a:p>
          <a:p>
            <a:pPr algn="l"/>
            <a:r>
              <a:rPr lang="en-IN" sz="2200"/>
              <a:t>                                                                                                                  Siddu Telu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420B5C-3D42-B9D5-1FC6-37FA18D894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06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6BEB0-B089-50FB-8BEE-5C611E7C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/>
              <a:t>Introduction &amp; Objectives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2EA8FB-1048-433E-3379-5460CE7E13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16927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751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EA378-7F00-DE94-E626-AB7C1F11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Payer Contract Management Concept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094A78-407D-DAF8-95FF-E780F0B660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91806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323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127951-0830-51E7-8094-3E4D310A47A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53CBC-9344-BBC1-BA9F-5ABBDE9E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Automated Contract Reminders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E44FDD-6631-97B7-05F1-84BDC8A1E4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5971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256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9D2F8-6FD6-7484-2A4D-37BFE264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IN" sz="4000"/>
              <a:t>Prototype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94DA82-F048-F66C-C738-68234D92BD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869" r="3418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4754B9B-73B0-0EB9-D817-B7A93AA00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949831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473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xclamation mark on a yellow background">
            <a:extLst>
              <a:ext uri="{FF2B5EF4-FFF2-40B4-BE49-F238E27FC236}">
                <a16:creationId xmlns:a16="http://schemas.microsoft.com/office/drawing/2014/main" id="{0D62C216-549D-3507-C380-C1534DDFA3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875" r="13958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F30B-9F9F-FF54-A583-E60B3DDF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IN" sz="4000"/>
              <a:t>Benefits and Impact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603546-FE07-6343-E250-6F5836441C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5317" y="2743200"/>
            <a:ext cx="5247340" cy="34968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Benefits:</a:t>
            </a:r>
            <a:endParaRPr lang="en-US" altLang="en-US" sz="200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Streamlines contract management.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Reduces risk of missed deadlines.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Enhances compliance.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Impact: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Improved operational efficiency.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Better management of payer contracts.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6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FCDF4A-00A6-60AC-2092-314011D6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IN" sz="4800">
                <a:solidFill>
                  <a:schemeClr val="bg1"/>
                </a:solidFill>
              </a:rPr>
              <a:t>Future Enhancements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6EEC56E-1F10-1909-0DB3-D26DF84C7F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794481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353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71B0F-6B3B-AA18-E0D2-29A169C2A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644E3A5-B449-E4E6-ABC4-630BF024E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873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240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Enhancing Payer Contract Management with Automated Solutions</vt:lpstr>
      <vt:lpstr>Introduction &amp; Objectives</vt:lpstr>
      <vt:lpstr>Payer Contract Management Concept</vt:lpstr>
      <vt:lpstr>Automated Contract Reminders</vt:lpstr>
      <vt:lpstr>Prototype Overview</vt:lpstr>
      <vt:lpstr>Benefits and Impact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Siddu Telu</dc:creator>
  <cp:lastModifiedBy>Siddu Telu</cp:lastModifiedBy>
  <cp:revision>2</cp:revision>
  <dcterms:created xsi:type="dcterms:W3CDTF">2024-08-14T07:56:20Z</dcterms:created>
  <dcterms:modified xsi:type="dcterms:W3CDTF">2024-08-14T16:49:36Z</dcterms:modified>
</cp:coreProperties>
</file>