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2" r:id="rId1"/>
  </p:sldMasterIdLst>
  <p:notesMasterIdLst>
    <p:notesMasterId r:id="rId32"/>
  </p:notesMasterIdLst>
  <p:sldIdLst>
    <p:sldId id="257" r:id="rId2"/>
    <p:sldId id="259" r:id="rId3"/>
    <p:sldId id="292" r:id="rId4"/>
    <p:sldId id="293" r:id="rId5"/>
    <p:sldId id="260" r:id="rId6"/>
    <p:sldId id="268" r:id="rId7"/>
    <p:sldId id="264" r:id="rId8"/>
    <p:sldId id="265" r:id="rId9"/>
    <p:sldId id="266" r:id="rId10"/>
    <p:sldId id="270" r:id="rId11"/>
    <p:sldId id="271" r:id="rId12"/>
    <p:sldId id="274" r:id="rId13"/>
    <p:sldId id="272" r:id="rId14"/>
    <p:sldId id="273" r:id="rId15"/>
    <p:sldId id="275" r:id="rId16"/>
    <p:sldId id="276" r:id="rId17"/>
    <p:sldId id="277" r:id="rId18"/>
    <p:sldId id="280" r:id="rId19"/>
    <p:sldId id="289" r:id="rId20"/>
    <p:sldId id="290" r:id="rId21"/>
    <p:sldId id="279" r:id="rId22"/>
    <p:sldId id="278" r:id="rId23"/>
    <p:sldId id="288" r:id="rId24"/>
    <p:sldId id="282" r:id="rId25"/>
    <p:sldId id="283" r:id="rId26"/>
    <p:sldId id="285" r:id="rId27"/>
    <p:sldId id="286" r:id="rId28"/>
    <p:sldId id="284" r:id="rId29"/>
    <p:sldId id="287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596DC-D619-4FD7-B980-DEAABE26B593}" v="63" dt="2023-11-17T10:54:39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 snapToGrid="0">
      <p:cViewPr>
        <p:scale>
          <a:sx n="50" d="100"/>
          <a:sy n="50" d="100"/>
        </p:scale>
        <p:origin x="2357" y="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u upasana" userId="d31e6e4509ad46f2" providerId="LiveId" clId="{9B5596DC-D619-4FD7-B980-DEAABE26B593}"/>
    <pc:docChg chg="undo custSel addSld delSld modSld">
      <pc:chgData name="sangu upasana" userId="d31e6e4509ad46f2" providerId="LiveId" clId="{9B5596DC-D619-4FD7-B980-DEAABE26B593}" dt="2023-11-17T10:55:46.401" v="252" actId="21"/>
      <pc:docMkLst>
        <pc:docMk/>
      </pc:docMkLst>
      <pc:sldChg chg="addSp delSp modSp mod">
        <pc:chgData name="sangu upasana" userId="d31e6e4509ad46f2" providerId="LiveId" clId="{9B5596DC-D619-4FD7-B980-DEAABE26B593}" dt="2023-11-17T06:56:21.735" v="171" actId="1076"/>
        <pc:sldMkLst>
          <pc:docMk/>
          <pc:sldMk cId="3646386465" sldId="257"/>
        </pc:sldMkLst>
        <pc:spChg chg="del mod">
          <ac:chgData name="sangu upasana" userId="d31e6e4509ad46f2" providerId="LiveId" clId="{9B5596DC-D619-4FD7-B980-DEAABE26B593}" dt="2023-11-16T10:14:43.458" v="7" actId="21"/>
          <ac:spMkLst>
            <pc:docMk/>
            <pc:sldMk cId="3646386465" sldId="257"/>
            <ac:spMk id="4" creationId="{FACAEC43-7BF7-6A18-EBC6-0F9DD7844776}"/>
          </ac:spMkLst>
        </pc:spChg>
        <pc:spChg chg="add del mod">
          <ac:chgData name="sangu upasana" userId="d31e6e4509ad46f2" providerId="LiveId" clId="{9B5596DC-D619-4FD7-B980-DEAABE26B593}" dt="2023-11-16T10:15:06.279" v="12"/>
          <ac:spMkLst>
            <pc:docMk/>
            <pc:sldMk cId="3646386465" sldId="257"/>
            <ac:spMk id="7" creationId="{6E072491-B71C-E511-6FC0-A34AD23E6A0A}"/>
          </ac:spMkLst>
        </pc:spChg>
        <pc:spChg chg="add mod">
          <ac:chgData name="sangu upasana" userId="d31e6e4509ad46f2" providerId="LiveId" clId="{9B5596DC-D619-4FD7-B980-DEAABE26B593}" dt="2023-11-17T06:56:21.735" v="171" actId="1076"/>
          <ac:spMkLst>
            <pc:docMk/>
            <pc:sldMk cId="3646386465" sldId="257"/>
            <ac:spMk id="7" creationId="{D9E5A1C9-F0F3-E42C-77EE-FE3FB55CBA5F}"/>
          </ac:spMkLst>
        </pc:spChg>
        <pc:spChg chg="add del mod">
          <ac:chgData name="sangu upasana" userId="d31e6e4509ad46f2" providerId="LiveId" clId="{9B5596DC-D619-4FD7-B980-DEAABE26B593}" dt="2023-11-16T10:15:03.086" v="10"/>
          <ac:spMkLst>
            <pc:docMk/>
            <pc:sldMk cId="3646386465" sldId="257"/>
            <ac:spMk id="8" creationId="{B9D05B4F-C2D3-E03C-E350-82B309F8EF49}"/>
          </ac:spMkLst>
        </pc:spChg>
        <pc:spChg chg="add mod">
          <ac:chgData name="sangu upasana" userId="d31e6e4509ad46f2" providerId="LiveId" clId="{9B5596DC-D619-4FD7-B980-DEAABE26B593}" dt="2023-11-17T06:55:49.222" v="167" actId="2711"/>
          <ac:spMkLst>
            <pc:docMk/>
            <pc:sldMk cId="3646386465" sldId="257"/>
            <ac:spMk id="10" creationId="{A1EB6024-9B07-77AB-2F13-E45294E0FBC3}"/>
          </ac:spMkLst>
        </pc:spChg>
        <pc:picChg chg="mod">
          <ac:chgData name="sangu upasana" userId="d31e6e4509ad46f2" providerId="LiveId" clId="{9B5596DC-D619-4FD7-B980-DEAABE26B593}" dt="2023-11-17T06:50:33.030" v="147" actId="1076"/>
          <ac:picMkLst>
            <pc:docMk/>
            <pc:sldMk cId="3646386465" sldId="257"/>
            <ac:picMk id="3" creationId="{DE34EBA3-BB54-8354-0A5E-E21FFAE5F024}"/>
          </ac:picMkLst>
        </pc:picChg>
        <pc:inkChg chg="add">
          <ac:chgData name="sangu upasana" userId="d31e6e4509ad46f2" providerId="LiveId" clId="{9B5596DC-D619-4FD7-B980-DEAABE26B593}" dt="2023-11-17T06:47:16.048" v="118" actId="9405"/>
          <ac:inkMkLst>
            <pc:docMk/>
            <pc:sldMk cId="3646386465" sldId="257"/>
            <ac:inkMk id="2" creationId="{5150AF2F-2B90-8E28-19CE-3BE3881A1D26}"/>
          </ac:inkMkLst>
        </pc:inkChg>
        <pc:inkChg chg="add">
          <ac:chgData name="sangu upasana" userId="d31e6e4509ad46f2" providerId="LiveId" clId="{9B5596DC-D619-4FD7-B980-DEAABE26B593}" dt="2023-11-16T09:44:00.842" v="0" actId="9405"/>
          <ac:inkMkLst>
            <pc:docMk/>
            <pc:sldMk cId="3646386465" sldId="257"/>
            <ac:inkMk id="5" creationId="{A168DDB7-2F1E-5886-CE3B-8A2CB4D960DC}"/>
          </ac:inkMkLst>
        </pc:inkChg>
        <pc:inkChg chg="add">
          <ac:chgData name="sangu upasana" userId="d31e6e4509ad46f2" providerId="LiveId" clId="{9B5596DC-D619-4FD7-B980-DEAABE26B593}" dt="2023-11-16T10:05:08.306" v="3" actId="9405"/>
          <ac:inkMkLst>
            <pc:docMk/>
            <pc:sldMk cId="3646386465" sldId="257"/>
            <ac:inkMk id="6" creationId="{33E509F2-9127-34AE-1698-75B7D0E95D27}"/>
          </ac:inkMkLst>
        </pc:inkChg>
        <pc:inkChg chg="add del">
          <ac:chgData name="sangu upasana" userId="d31e6e4509ad46f2" providerId="LiveId" clId="{9B5596DC-D619-4FD7-B980-DEAABE26B593}" dt="2023-11-17T06:49:27.026" v="137" actId="9405"/>
          <ac:inkMkLst>
            <pc:docMk/>
            <pc:sldMk cId="3646386465" sldId="257"/>
            <ac:inkMk id="8" creationId="{0E00A631-8084-7E8A-502B-A7FB896DFAD4}"/>
          </ac:inkMkLst>
        </pc:inkChg>
      </pc:sldChg>
      <pc:sldChg chg="addSp del mod">
        <pc:chgData name="sangu upasana" userId="d31e6e4509ad46f2" providerId="LiveId" clId="{9B5596DC-D619-4FD7-B980-DEAABE26B593}" dt="2023-11-16T10:16:46.139" v="14" actId="47"/>
        <pc:sldMkLst>
          <pc:docMk/>
          <pc:sldMk cId="572198474" sldId="258"/>
        </pc:sldMkLst>
        <pc:inkChg chg="add">
          <ac:chgData name="sangu upasana" userId="d31e6e4509ad46f2" providerId="LiveId" clId="{9B5596DC-D619-4FD7-B980-DEAABE26B593}" dt="2023-11-16T10:12:18.393" v="4" actId="9405"/>
          <ac:inkMkLst>
            <pc:docMk/>
            <pc:sldMk cId="572198474" sldId="258"/>
            <ac:inkMk id="2" creationId="{258530E3-DC04-75EA-9A2C-5584EC690FDB}"/>
          </ac:inkMkLst>
        </pc:inkChg>
      </pc:sldChg>
      <pc:sldChg chg="addSp delSp modSp new mod">
        <pc:chgData name="sangu upasana" userId="d31e6e4509ad46f2" providerId="LiveId" clId="{9B5596DC-D619-4FD7-B980-DEAABE26B593}" dt="2023-11-16T10:34:00.340" v="117" actId="13822"/>
        <pc:sldMkLst>
          <pc:docMk/>
          <pc:sldMk cId="2705879859" sldId="259"/>
        </pc:sldMkLst>
        <pc:spChg chg="del">
          <ac:chgData name="sangu upasana" userId="d31e6e4509ad46f2" providerId="LiveId" clId="{9B5596DC-D619-4FD7-B980-DEAABE26B593}" dt="2023-11-16T10:17:15.994" v="18"/>
          <ac:spMkLst>
            <pc:docMk/>
            <pc:sldMk cId="2705879859" sldId="259"/>
            <ac:spMk id="2" creationId="{FEF54AFD-C318-347D-A33D-8C129FA8AC41}"/>
          </ac:spMkLst>
        </pc:spChg>
        <pc:spChg chg="add del mod">
          <ac:chgData name="sangu upasana" userId="d31e6e4509ad46f2" providerId="LiveId" clId="{9B5596DC-D619-4FD7-B980-DEAABE26B593}" dt="2023-11-16T10:17:23.453" v="19"/>
          <ac:spMkLst>
            <pc:docMk/>
            <pc:sldMk cId="2705879859" sldId="259"/>
            <ac:spMk id="6" creationId="{924D03E5-97D8-C080-80E0-9DA5BE0FEA36}"/>
          </ac:spMkLst>
        </pc:spChg>
        <pc:spChg chg="add mod">
          <ac:chgData name="sangu upasana" userId="d31e6e4509ad46f2" providerId="LiveId" clId="{9B5596DC-D619-4FD7-B980-DEAABE26B593}" dt="2023-11-16T10:33:46.430" v="115" actId="13822"/>
          <ac:spMkLst>
            <pc:docMk/>
            <pc:sldMk cId="2705879859" sldId="259"/>
            <ac:spMk id="7" creationId="{D088C902-D404-4D9D-FB71-0CFA61DDE653}"/>
          </ac:spMkLst>
        </pc:spChg>
        <pc:spChg chg="add del mod">
          <ac:chgData name="sangu upasana" userId="d31e6e4509ad46f2" providerId="LiveId" clId="{9B5596DC-D619-4FD7-B980-DEAABE26B593}" dt="2023-11-16T10:18:23.131" v="52" actId="767"/>
          <ac:spMkLst>
            <pc:docMk/>
            <pc:sldMk cId="2705879859" sldId="259"/>
            <ac:spMk id="8" creationId="{A3486E0D-E25C-E1FD-6784-24D7315BD444}"/>
          </ac:spMkLst>
        </pc:spChg>
        <pc:spChg chg="add del mod">
          <ac:chgData name="sangu upasana" userId="d31e6e4509ad46f2" providerId="LiveId" clId="{9B5596DC-D619-4FD7-B980-DEAABE26B593}" dt="2023-11-16T10:19:27.615" v="55" actId="478"/>
          <ac:spMkLst>
            <pc:docMk/>
            <pc:sldMk cId="2705879859" sldId="259"/>
            <ac:spMk id="9" creationId="{0A08ED8C-458D-BD6E-ED22-3B0F115FA596}"/>
          </ac:spMkLst>
        </pc:spChg>
        <pc:spChg chg="add mod">
          <ac:chgData name="sangu upasana" userId="d31e6e4509ad46f2" providerId="LiveId" clId="{9B5596DC-D619-4FD7-B980-DEAABE26B593}" dt="2023-11-16T10:33:54.798" v="116" actId="13822"/>
          <ac:spMkLst>
            <pc:docMk/>
            <pc:sldMk cId="2705879859" sldId="259"/>
            <ac:spMk id="11" creationId="{5AABC507-BE4C-9EDB-37B0-3D9695672D97}"/>
          </ac:spMkLst>
        </pc:spChg>
        <pc:spChg chg="add del mod">
          <ac:chgData name="sangu upasana" userId="d31e6e4509ad46f2" providerId="LiveId" clId="{9B5596DC-D619-4FD7-B980-DEAABE26B593}" dt="2023-11-16T10:26:39.420" v="88" actId="478"/>
          <ac:spMkLst>
            <pc:docMk/>
            <pc:sldMk cId="2705879859" sldId="259"/>
            <ac:spMk id="14" creationId="{7F52A03D-1C06-0CEE-BDBF-11AEA70871BF}"/>
          </ac:spMkLst>
        </pc:spChg>
        <pc:spChg chg="add mod">
          <ac:chgData name="sangu upasana" userId="d31e6e4509ad46f2" providerId="LiveId" clId="{9B5596DC-D619-4FD7-B980-DEAABE26B593}" dt="2023-11-16T10:34:00.340" v="117" actId="13822"/>
          <ac:spMkLst>
            <pc:docMk/>
            <pc:sldMk cId="2705879859" sldId="259"/>
            <ac:spMk id="22" creationId="{63FB1B88-0067-16F3-3457-2A2D37D4D0C3}"/>
          </ac:spMkLst>
        </pc:spChg>
        <pc:spChg chg="add del mod">
          <ac:chgData name="sangu upasana" userId="d31e6e4509ad46f2" providerId="LiveId" clId="{9B5596DC-D619-4FD7-B980-DEAABE26B593}" dt="2023-11-16T10:31:54.659" v="103" actId="33987"/>
          <ac:spMkLst>
            <pc:docMk/>
            <pc:sldMk cId="2705879859" sldId="259"/>
            <ac:spMk id="23" creationId="{243A7EB2-E69F-7625-B4E1-E83CB0F656F5}"/>
          </ac:spMkLst>
        </pc:spChg>
        <pc:spChg chg="add del mod">
          <ac:chgData name="sangu upasana" userId="d31e6e4509ad46f2" providerId="LiveId" clId="{9B5596DC-D619-4FD7-B980-DEAABE26B593}" dt="2023-11-16T10:32:18.967" v="105" actId="33987"/>
          <ac:spMkLst>
            <pc:docMk/>
            <pc:sldMk cId="2705879859" sldId="259"/>
            <ac:spMk id="24" creationId="{F8F2E552-0212-6151-FD6C-B7A3E015F63A}"/>
          </ac:spMkLst>
        </pc:spChg>
        <pc:grpChg chg="mod">
          <ac:chgData name="sangu upasana" userId="d31e6e4509ad46f2" providerId="LiveId" clId="{9B5596DC-D619-4FD7-B980-DEAABE26B593}" dt="2023-11-16T10:24:31.589" v="84"/>
          <ac:grpSpMkLst>
            <pc:docMk/>
            <pc:sldMk cId="2705879859" sldId="259"/>
            <ac:grpSpMk id="20" creationId="{1A325DD1-904B-F31A-2E69-49B347DB3720}"/>
          </ac:grpSpMkLst>
        </pc:grpChg>
        <pc:inkChg chg="add">
          <ac:chgData name="sangu upasana" userId="d31e6e4509ad46f2" providerId="LiveId" clId="{9B5596DC-D619-4FD7-B980-DEAABE26B593}" dt="2023-11-16T10:16:48.660" v="15" actId="9405"/>
          <ac:inkMkLst>
            <pc:docMk/>
            <pc:sldMk cId="2705879859" sldId="259"/>
            <ac:inkMk id="3" creationId="{0A0E0C94-492F-CE1C-B186-321EA7D2F440}"/>
          </ac:inkMkLst>
        </pc:inkChg>
        <pc:inkChg chg="add">
          <ac:chgData name="sangu upasana" userId="d31e6e4509ad46f2" providerId="LiveId" clId="{9B5596DC-D619-4FD7-B980-DEAABE26B593}" dt="2023-11-16T10:16:49.020" v="16" actId="9405"/>
          <ac:inkMkLst>
            <pc:docMk/>
            <pc:sldMk cId="2705879859" sldId="259"/>
            <ac:inkMk id="4" creationId="{5E661C98-9778-FE31-2A40-D1F5AF020D4C}"/>
          </ac:inkMkLst>
        </pc:inkChg>
        <pc:inkChg chg="add">
          <ac:chgData name="sangu upasana" userId="d31e6e4509ad46f2" providerId="LiveId" clId="{9B5596DC-D619-4FD7-B980-DEAABE26B593}" dt="2023-11-16T10:16:49.368" v="17" actId="9405"/>
          <ac:inkMkLst>
            <pc:docMk/>
            <pc:sldMk cId="2705879859" sldId="259"/>
            <ac:inkMk id="5" creationId="{D7E51979-938B-AC6D-7AE0-8864888D68E1}"/>
          </ac:inkMkLst>
        </pc:inkChg>
        <pc:inkChg chg="add">
          <ac:chgData name="sangu upasana" userId="d31e6e4509ad46f2" providerId="LiveId" clId="{9B5596DC-D619-4FD7-B980-DEAABE26B593}" dt="2023-11-16T10:21:54.320" v="75" actId="9405"/>
          <ac:inkMkLst>
            <pc:docMk/>
            <pc:sldMk cId="2705879859" sldId="259"/>
            <ac:inkMk id="12" creationId="{68A60FA9-496F-A9D3-E626-7A7E87551F94}"/>
          </ac:inkMkLst>
        </pc:inkChg>
        <pc:inkChg chg="add del">
          <ac:chgData name="sangu upasana" userId="d31e6e4509ad46f2" providerId="LiveId" clId="{9B5596DC-D619-4FD7-B980-DEAABE26B593}" dt="2023-11-16T10:22:00.502" v="77" actId="9405"/>
          <ac:inkMkLst>
            <pc:docMk/>
            <pc:sldMk cId="2705879859" sldId="259"/>
            <ac:inkMk id="13" creationId="{E1562EB4-AE00-5B27-B4A7-092A1830DCB9}"/>
          </ac:inkMkLst>
        </pc:inkChg>
        <pc:inkChg chg="add mod">
          <ac:chgData name="sangu upasana" userId="d31e6e4509ad46f2" providerId="LiveId" clId="{9B5596DC-D619-4FD7-B980-DEAABE26B593}" dt="2023-11-16T10:24:31.589" v="84"/>
          <ac:inkMkLst>
            <pc:docMk/>
            <pc:sldMk cId="2705879859" sldId="259"/>
            <ac:inkMk id="15" creationId="{1B157084-D1D0-188B-F202-BEE245D7D24A}"/>
          </ac:inkMkLst>
        </pc:inkChg>
        <pc:inkChg chg="add mod">
          <ac:chgData name="sangu upasana" userId="d31e6e4509ad46f2" providerId="LiveId" clId="{9B5596DC-D619-4FD7-B980-DEAABE26B593}" dt="2023-11-16T10:24:31.589" v="84"/>
          <ac:inkMkLst>
            <pc:docMk/>
            <pc:sldMk cId="2705879859" sldId="259"/>
            <ac:inkMk id="16" creationId="{CF45857E-E6EC-B21E-632F-B75D918B22D6}"/>
          </ac:inkMkLst>
        </pc:inkChg>
        <pc:inkChg chg="add mod">
          <ac:chgData name="sangu upasana" userId="d31e6e4509ad46f2" providerId="LiveId" clId="{9B5596DC-D619-4FD7-B980-DEAABE26B593}" dt="2023-11-16T10:24:31.589" v="84"/>
          <ac:inkMkLst>
            <pc:docMk/>
            <pc:sldMk cId="2705879859" sldId="259"/>
            <ac:inkMk id="17" creationId="{084E6908-140A-682E-7C2F-5D8AA5644133}"/>
          </ac:inkMkLst>
        </pc:inkChg>
        <pc:inkChg chg="add">
          <ac:chgData name="sangu upasana" userId="d31e6e4509ad46f2" providerId="LiveId" clId="{9B5596DC-D619-4FD7-B980-DEAABE26B593}" dt="2023-11-16T10:24:30.502" v="82" actId="9405"/>
          <ac:inkMkLst>
            <pc:docMk/>
            <pc:sldMk cId="2705879859" sldId="259"/>
            <ac:inkMk id="18" creationId="{7C4CC894-DCBF-C31A-2542-F63626925951}"/>
          </ac:inkMkLst>
        </pc:inkChg>
        <pc:inkChg chg="add">
          <ac:chgData name="sangu upasana" userId="d31e6e4509ad46f2" providerId="LiveId" clId="{9B5596DC-D619-4FD7-B980-DEAABE26B593}" dt="2023-11-16T10:24:30.878" v="83" actId="9405"/>
          <ac:inkMkLst>
            <pc:docMk/>
            <pc:sldMk cId="2705879859" sldId="259"/>
            <ac:inkMk id="19" creationId="{C12E5F19-929B-3905-8205-0B4C139198AF}"/>
          </ac:inkMkLst>
        </pc:inkChg>
      </pc:sldChg>
      <pc:sldChg chg="addSp delSp modSp new mod">
        <pc:chgData name="sangu upasana" userId="d31e6e4509ad46f2" providerId="LiveId" clId="{9B5596DC-D619-4FD7-B980-DEAABE26B593}" dt="2023-11-17T10:55:46.401" v="252" actId="21"/>
        <pc:sldMkLst>
          <pc:docMk/>
          <pc:sldMk cId="363956631" sldId="260"/>
        </pc:sldMkLst>
        <pc:spChg chg="add mod">
          <ac:chgData name="sangu upasana" userId="d31e6e4509ad46f2" providerId="LiveId" clId="{9B5596DC-D619-4FD7-B980-DEAABE26B593}" dt="2023-11-17T07:23:30.655" v="178" actId="6549"/>
          <ac:spMkLst>
            <pc:docMk/>
            <pc:sldMk cId="363956631" sldId="260"/>
            <ac:spMk id="5" creationId="{7A2AB202-2C12-63F6-DA90-B9EA13162778}"/>
          </ac:spMkLst>
        </pc:spChg>
        <pc:spChg chg="add del mod">
          <ac:chgData name="sangu upasana" userId="d31e6e4509ad46f2" providerId="LiveId" clId="{9B5596DC-D619-4FD7-B980-DEAABE26B593}" dt="2023-11-17T10:55:46.401" v="252" actId="21"/>
          <ac:spMkLst>
            <pc:docMk/>
            <pc:sldMk cId="363956631" sldId="260"/>
            <ac:spMk id="7" creationId="{72606C6F-A0BF-763A-5419-C329A2A98030}"/>
          </ac:spMkLst>
        </pc:spChg>
        <pc:picChg chg="add mod">
          <ac:chgData name="sangu upasana" userId="d31e6e4509ad46f2" providerId="LiveId" clId="{9B5596DC-D619-4FD7-B980-DEAABE26B593}" dt="2023-11-17T07:11:52.013" v="173" actId="931"/>
          <ac:picMkLst>
            <pc:docMk/>
            <pc:sldMk cId="363956631" sldId="260"/>
            <ac:picMk id="3" creationId="{F43BCBF0-E8B9-4E2E-218D-2EFE6045A6A9}"/>
          </ac:picMkLst>
        </pc:picChg>
      </pc:sldChg>
      <pc:sldChg chg="new del">
        <pc:chgData name="sangu upasana" userId="d31e6e4509ad46f2" providerId="LiveId" clId="{9B5596DC-D619-4FD7-B980-DEAABE26B593}" dt="2023-11-17T10:38:11.116" v="200" actId="47"/>
        <pc:sldMkLst>
          <pc:docMk/>
          <pc:sldMk cId="3536237166" sldId="261"/>
        </pc:sldMkLst>
      </pc:sldChg>
      <pc:sldChg chg="modSp new mod">
        <pc:chgData name="sangu upasana" userId="d31e6e4509ad46f2" providerId="LiveId" clId="{9B5596DC-D619-4FD7-B980-DEAABE26B593}" dt="2023-11-17T10:37:20.987" v="199" actId="20577"/>
        <pc:sldMkLst>
          <pc:docMk/>
          <pc:sldMk cId="1590267521" sldId="262"/>
        </pc:sldMkLst>
        <pc:spChg chg="mod">
          <ac:chgData name="sangu upasana" userId="d31e6e4509ad46f2" providerId="LiveId" clId="{9B5596DC-D619-4FD7-B980-DEAABE26B593}" dt="2023-11-17T10:37:20.987" v="199" actId="20577"/>
          <ac:spMkLst>
            <pc:docMk/>
            <pc:sldMk cId="1590267521" sldId="262"/>
            <ac:spMk id="2" creationId="{41C7EE3E-C7D9-DF13-0607-1921F6539CFD}"/>
          </ac:spMkLst>
        </pc:spChg>
      </pc:sldChg>
      <pc:sldChg chg="modSp new mod">
        <pc:chgData name="sangu upasana" userId="d31e6e4509ad46f2" providerId="LiveId" clId="{9B5596DC-D619-4FD7-B980-DEAABE26B593}" dt="2023-11-17T10:38:40.913" v="207" actId="20577"/>
        <pc:sldMkLst>
          <pc:docMk/>
          <pc:sldMk cId="1169315258" sldId="263"/>
        </pc:sldMkLst>
        <pc:spChg chg="mod">
          <ac:chgData name="sangu upasana" userId="d31e6e4509ad46f2" providerId="LiveId" clId="{9B5596DC-D619-4FD7-B980-DEAABE26B593}" dt="2023-11-17T10:38:40.913" v="207" actId="20577"/>
          <ac:spMkLst>
            <pc:docMk/>
            <pc:sldMk cId="1169315258" sldId="263"/>
            <ac:spMk id="2" creationId="{CCA48553-555E-9B93-67D5-B2AFDEA2DDE2}"/>
          </ac:spMkLst>
        </pc:spChg>
      </pc:sldChg>
      <pc:sldChg chg="addSp modSp new mod">
        <pc:chgData name="sangu upasana" userId="d31e6e4509ad46f2" providerId="LiveId" clId="{9B5596DC-D619-4FD7-B980-DEAABE26B593}" dt="2023-11-17T10:45:32.916" v="231" actId="1076"/>
        <pc:sldMkLst>
          <pc:docMk/>
          <pc:sldMk cId="376646570" sldId="264"/>
        </pc:sldMkLst>
        <pc:spChg chg="add mod">
          <ac:chgData name="sangu upasana" userId="d31e6e4509ad46f2" providerId="LiveId" clId="{9B5596DC-D619-4FD7-B980-DEAABE26B593}" dt="2023-11-17T10:44:03.587" v="212" actId="1076"/>
          <ac:spMkLst>
            <pc:docMk/>
            <pc:sldMk cId="376646570" sldId="264"/>
            <ac:spMk id="3" creationId="{43057287-CFEE-8DD0-49C7-2A711D6C8DCA}"/>
          </ac:spMkLst>
        </pc:spChg>
        <pc:picChg chg="add mod">
          <ac:chgData name="sangu upasana" userId="d31e6e4509ad46f2" providerId="LiveId" clId="{9B5596DC-D619-4FD7-B980-DEAABE26B593}" dt="2023-11-17T10:44:54.672" v="221" actId="1076"/>
          <ac:picMkLst>
            <pc:docMk/>
            <pc:sldMk cId="376646570" sldId="264"/>
            <ac:picMk id="5" creationId="{3BA25296-C8FE-157C-397B-C67CB759DC9F}"/>
          </ac:picMkLst>
        </pc:picChg>
        <pc:picChg chg="add mod">
          <ac:chgData name="sangu upasana" userId="d31e6e4509ad46f2" providerId="LiveId" clId="{9B5596DC-D619-4FD7-B980-DEAABE26B593}" dt="2023-11-17T10:45:29.845" v="230" actId="1076"/>
          <ac:picMkLst>
            <pc:docMk/>
            <pc:sldMk cId="376646570" sldId="264"/>
            <ac:picMk id="7" creationId="{FCE9B2A7-76E2-0D7B-1B67-D47897226BFD}"/>
          </ac:picMkLst>
        </pc:picChg>
        <pc:picChg chg="add mod">
          <ac:chgData name="sangu upasana" userId="d31e6e4509ad46f2" providerId="LiveId" clId="{9B5596DC-D619-4FD7-B980-DEAABE26B593}" dt="2023-11-17T10:45:32.916" v="231" actId="1076"/>
          <ac:picMkLst>
            <pc:docMk/>
            <pc:sldMk cId="376646570" sldId="264"/>
            <ac:picMk id="9" creationId="{D4944DCB-D9EC-5250-C445-76B7F0D30975}"/>
          </ac:picMkLst>
        </pc:picChg>
      </pc:sldChg>
      <pc:sldChg chg="addSp modSp new mod">
        <pc:chgData name="sangu upasana" userId="d31e6e4509ad46f2" providerId="LiveId" clId="{9B5596DC-D619-4FD7-B980-DEAABE26B593}" dt="2023-11-17T10:52:43.933" v="240" actId="1076"/>
        <pc:sldMkLst>
          <pc:docMk/>
          <pc:sldMk cId="2357663694" sldId="265"/>
        </pc:sldMkLst>
        <pc:picChg chg="add mod">
          <ac:chgData name="sangu upasana" userId="d31e6e4509ad46f2" providerId="LiveId" clId="{9B5596DC-D619-4FD7-B980-DEAABE26B593}" dt="2023-11-17T10:52:40.776" v="239" actId="1076"/>
          <ac:picMkLst>
            <pc:docMk/>
            <pc:sldMk cId="2357663694" sldId="265"/>
            <ac:picMk id="3" creationId="{19F48B8E-1730-BB98-22FC-504CFCDE63C0}"/>
          </ac:picMkLst>
        </pc:picChg>
        <pc:picChg chg="add mod">
          <ac:chgData name="sangu upasana" userId="d31e6e4509ad46f2" providerId="LiveId" clId="{9B5596DC-D619-4FD7-B980-DEAABE26B593}" dt="2023-11-17T10:52:43.933" v="240" actId="1076"/>
          <ac:picMkLst>
            <pc:docMk/>
            <pc:sldMk cId="2357663694" sldId="265"/>
            <ac:picMk id="5" creationId="{9971FBDA-1C41-86B5-3DE8-FE5689F7435C}"/>
          </ac:picMkLst>
        </pc:picChg>
      </pc:sldChg>
      <pc:sldChg chg="addSp modSp new mod">
        <pc:chgData name="sangu upasana" userId="d31e6e4509ad46f2" providerId="LiveId" clId="{9B5596DC-D619-4FD7-B980-DEAABE26B593}" dt="2023-11-17T10:54:53.914" v="249" actId="1076"/>
        <pc:sldMkLst>
          <pc:docMk/>
          <pc:sldMk cId="3736280553" sldId="266"/>
        </pc:sldMkLst>
        <pc:spChg chg="add mod">
          <ac:chgData name="sangu upasana" userId="d31e6e4509ad46f2" providerId="LiveId" clId="{9B5596DC-D619-4FD7-B980-DEAABE26B593}" dt="2023-11-17T10:54:53.914" v="249" actId="1076"/>
          <ac:spMkLst>
            <pc:docMk/>
            <pc:sldMk cId="3736280553" sldId="266"/>
            <ac:spMk id="3" creationId="{546CF14B-81B7-8E02-0022-0EA675E46D7D}"/>
          </ac:spMkLst>
        </pc:spChg>
        <pc:picChg chg="add mod">
          <ac:chgData name="sangu upasana" userId="d31e6e4509ad46f2" providerId="LiveId" clId="{9B5596DC-D619-4FD7-B980-DEAABE26B593}" dt="2023-11-17T10:54:49.522" v="248" actId="1076"/>
          <ac:picMkLst>
            <pc:docMk/>
            <pc:sldMk cId="3736280553" sldId="266"/>
            <ac:picMk id="5" creationId="{2954C333-851E-3A86-703C-B4D4B65E224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9:44:00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95 7889,'4'-30'0,"-2"24"2,-2 1 6,0-17-9,0 15-12,-1-5 67,9 8-4847,22 4 3560,-23 0 224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6:47:16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38 4316,'-1'-13'3430,"1"12"-3671,0 1 0,0-1 0,0 0 0,0 1 1,0-1-1,0-1 0,0 2 0,0-1 0,0 0 1,0 1-1,0-1 0,1 0 0,-1 1 0,0-1 1,0 0-1,1 1 0,-1-1 0,0 1 0,1-1 1,-1 0-1,1 1 0,-1-1 0,1 1 0,-1-1 1,1 1-1,0-1 0,29 1-471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0:21:54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71 2972,'-6'0'-11,"5"0"11,0 0-1,0 0 1,0 0-1,0 0 1,0 0-1,0 0 1,0 0 0,0-1-1,0 1 1,0 0-1,0 0 1,0-1-1,0 1 1,0-1 0,0 1-1,1-1 1,-1 1-1,0-1 1,0 1-1,0-1 1,1 0 0,-1 0-1,0 1 1,1-1-1,-1 0 1,0 0-1,1 0 1,-1 1 0,1-1-1,0 0 1,-1 0-1,1 0 1,-1-1-1,-6-12-6,7 13 6,-1 1 0,1-1 1,-1 1-1,1-1 0,-1 1 0,0-1 1,1 1-1,-1 0 0,0-1 0,0 1 1,1 0-1,-1-1 0,0 1 0,0 0 1,1 0-1,-1 0 0,0 0 0,0 0 0,0 0 1,-1 0-1,-2 0-7,1 0-1,3 0 9,-1 0 1,0 0-1,1 0 0,-1 0 0,1 0 0,-1-1 0,1 1 1,-1 0-1,0 0 0,1 0 0,-1 0 0,1-1 0,-1 1 0,1 0 1,-1-1-1,1 1 0,-1 0 0,1-1 0,0 1 0,-1 0 1,1-1-1,-1 1 0,1-1 0,0 1 0,-1-1 0,1 1 1,0-1-1,0 1 0,-1-1 0,1 1 0,0-1 0,0 1 1,0-1-1,0 1 0,0-1 0,0 0 0,0 1 0,0-1 0,0 1 1,0-1-1,0 0 0,-7-13-2230,7 12 1895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C5A5-7A7F-430B-8025-DE26608E929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DB3A-42D5-4E4B-B144-6E5F53C76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8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6DB3A-42D5-4E4B-B144-6E5F53C76A2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39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60D1-87DC-42CB-952D-2C3624188818}" type="datetime1">
              <a:rPr lang="en-IN" smtClean="0"/>
              <a:t>01-02-2024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EB4E-0511-40CF-8D5B-51E141D347F8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6F08-8A3B-4376-9152-94D31A0C14B3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97FB-7D00-4C05-B139-3BFCF684A46C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2BC1-A08C-4DD6-A5DC-77A11B6D7F47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FBD7-508A-4086-A8FE-2EF3BE0B71F4}" type="datetime1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502B-DC2B-4E65-9631-0A31DC4F7749}" type="datetime1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BF16-CFE1-4409-9B93-E70B39449254}" type="datetime1">
              <a:rPr lang="en-IN" smtClean="0"/>
              <a:t>01-02-2024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11CB-F158-49F3-94F5-BD9A19985C5E}" type="datetime1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FE23-5458-4CAD-824F-B2362679F3A3}" type="datetime1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3F5664A-329F-483B-91F8-21185AA722DA}" type="datetime1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FDA0819-B2A1-4646-B79C-29E5D75E452F}" type="datetime1">
              <a:rPr lang="en-IN" smtClean="0"/>
              <a:t>01-02-2024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70" r:id="rId8"/>
    <p:sldLayoutId id="2147484471" r:id="rId9"/>
    <p:sldLayoutId id="2147484472" r:id="rId10"/>
    <p:sldLayoutId id="2147484473" r:id="rId11"/>
  </p:sldLayoutIdLst>
  <p:transition spd="slow">
    <p:push dir="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9" Type="http://schemas.openxmlformats.org/officeDocument/2006/relationships/image" Target="../media/image8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68DDB7-2F1E-5886-CE3B-8A2CB4D960DC}"/>
                  </a:ext>
                </a:extLst>
              </p14:cNvPr>
              <p14:cNvContentPartPr/>
              <p14:nvPr/>
            </p14:nvContentPartPr>
            <p14:xfrm>
              <a:off x="12164555" y="-260691"/>
              <a:ext cx="18000" cy="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168DDB7-2F1E-5886-CE3B-8A2CB4D960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0673" y="-263182"/>
                <a:ext cx="23647" cy="3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50AF2F-2B90-8E28-19CE-3BE3881A1D26}"/>
                  </a:ext>
                </a:extLst>
              </p14:cNvPr>
              <p14:cNvContentPartPr/>
              <p14:nvPr/>
            </p14:nvContentPartPr>
            <p14:xfrm>
              <a:off x="5266528" y="1360216"/>
              <a:ext cx="13320" cy="1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150AF2F-2B90-8E28-19CE-3BE3881A1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2672" y="1358472"/>
                <a:ext cx="18928" cy="1569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1EB6024-9B07-77AB-2F13-E45294E0FBC3}"/>
              </a:ext>
            </a:extLst>
          </p:cNvPr>
          <p:cNvSpPr txBox="1"/>
          <p:nvPr/>
        </p:nvSpPr>
        <p:spPr>
          <a:xfrm>
            <a:off x="7384978" y="3363439"/>
            <a:ext cx="4807022" cy="6117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b="1" dirty="0">
                <a:solidFill>
                  <a:srgbClr val="93A3DE"/>
                </a:solidFill>
                <a:latin typeface="Arial Rounded"/>
                <a:ea typeface="Arial Rounded"/>
                <a:cs typeface="Arial Rounded"/>
                <a:sym typeface="Arial Rounded"/>
              </a:rPr>
              <a:t>PRESENTED BY   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b="1" i="0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Sangu Upasana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b="1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Sriram </a:t>
            </a:r>
            <a:r>
              <a:rPr lang="en-IN" sz="2800" b="1" dirty="0" err="1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Yogendranath</a:t>
            </a:r>
            <a:endParaRPr lang="en-IN" sz="2800" b="1" dirty="0">
              <a:solidFill>
                <a:srgbClr val="E9FB8D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b="1" i="0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Venkat Reddy 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b="1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M. </a:t>
            </a:r>
            <a:r>
              <a:rPr lang="en-IN" sz="2800" b="1" dirty="0" err="1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Ashwiz</a:t>
            </a:r>
            <a:endParaRPr lang="en-IN" sz="2800" b="1" dirty="0">
              <a:solidFill>
                <a:srgbClr val="E9FB8D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b="1" dirty="0" err="1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Erram</a:t>
            </a:r>
            <a:r>
              <a:rPr lang="en-IN" sz="2800" b="1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 Harshvardhan  </a:t>
            </a:r>
            <a:endParaRPr lang="en-IN" sz="2800" b="1" i="0" dirty="0">
              <a:solidFill>
                <a:srgbClr val="E9FB8D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IN" sz="2800" b="1" i="0" dirty="0">
              <a:solidFill>
                <a:srgbClr val="E9FB8D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IN" sz="2800" b="1" i="0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endParaRPr lang="en-IN" sz="2800" b="1" i="0" dirty="0">
              <a:solidFill>
                <a:srgbClr val="E9FB8D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IN" sz="2800" b="1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endParaRPr lang="en-IN" sz="2800" b="1" dirty="0">
              <a:solidFill>
                <a:srgbClr val="E9FB8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4508" y="1864030"/>
            <a:ext cx="111429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5400">
                <a:latin typeface="Gill Sans MT" pitchFamily="34" charset="0"/>
              </a:rPr>
              <a:t>Bank Marketing Dataset - Classification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864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867" y="660854"/>
            <a:ext cx="5901266" cy="550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10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675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" y="98636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Gill Sans MT" pitchFamily="34" charset="0"/>
              </a:rPr>
              <a:t>Linear Regression</a:t>
            </a:r>
            <a:endParaRPr lang="en-IN" sz="4800">
              <a:latin typeface="Gill Sans MT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41899"/>
              </p:ext>
            </p:extLst>
          </p:nvPr>
        </p:nvGraphicFramePr>
        <p:xfrm>
          <a:off x="2425700" y="2510366"/>
          <a:ext cx="8128000" cy="18542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Train</a:t>
                      </a:r>
                      <a:r>
                        <a:rPr lang="en-IN" baseline="0"/>
                        <a:t> test ratio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0.9368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70-30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0.9381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0.9328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80-20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0.9271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8267" y="6399741"/>
            <a:ext cx="1016000" cy="365125"/>
          </a:xfrm>
        </p:spPr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11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4096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85198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Support vector machine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638799"/>
              </p:ext>
            </p:extLst>
          </p:nvPr>
        </p:nvGraphicFramePr>
        <p:xfrm>
          <a:off x="2125134" y="2810933"/>
          <a:ext cx="8128000" cy="18542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Train test ratio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0.8945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0.8946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0.8921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0.8884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12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787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1302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K-Nearest  </a:t>
            </a:r>
            <a:r>
              <a:rPr lang="en-IN" sz="4800" err="1">
                <a:latin typeface="Gill Sans MT" pitchFamily="34" charset="0"/>
              </a:rPr>
              <a:t>Neighbors</a:t>
            </a:r>
            <a:r>
              <a:rPr lang="en-IN" sz="4800">
                <a:latin typeface="Gill Sans MT" pitchFamily="34" charset="0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27746"/>
              </p:ext>
            </p:extLst>
          </p:nvPr>
        </p:nvGraphicFramePr>
        <p:xfrm>
          <a:off x="2201334" y="1659466"/>
          <a:ext cx="8127999" cy="482092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Train test ratio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N_neignbor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0.8661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0.8806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0.8850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0.8696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0.8806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0.8858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0.8700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0.8762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0.8815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0.8685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0.8762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0.8818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13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7466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96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Decision Tree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2297"/>
              </p:ext>
            </p:extLst>
          </p:nvPr>
        </p:nvGraphicFramePr>
        <p:xfrm>
          <a:off x="2032000" y="1566333"/>
          <a:ext cx="8127999" cy="482092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Train test ratio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Max_depth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0.9507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0.9709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0.9716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0.9499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0.9727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0.9514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0.9788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0.9503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0.9768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14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24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44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Random forest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87546"/>
              </p:ext>
            </p:extLst>
          </p:nvPr>
        </p:nvGraphicFramePr>
        <p:xfrm>
          <a:off x="2396067" y="1772402"/>
          <a:ext cx="8128000" cy="482092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Train test ratio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Max_depth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N_estimator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0.8945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0.9381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0.9697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0.8946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0.9433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0.9690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0.8921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0.9381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0.9682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0.8884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0.9337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0.9702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15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1686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85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Ada Boost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16447"/>
              </p:ext>
            </p:extLst>
          </p:nvPr>
        </p:nvGraphicFramePr>
        <p:xfrm>
          <a:off x="1422396" y="1540939"/>
          <a:ext cx="9694336" cy="4966771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423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06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Train test ratio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Learning_rate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N_estimator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0.9690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0.9766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0.9683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0.9749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0.9779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0.9682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0.9779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0.9680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0.9768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16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2989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929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Gradient Boosting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93873"/>
              </p:ext>
            </p:extLst>
          </p:nvPr>
        </p:nvGraphicFramePr>
        <p:xfrm>
          <a:off x="2269067" y="1664548"/>
          <a:ext cx="8127999" cy="482092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Train test ratio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Max_depth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0.9709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0.9754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0.9727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0.9717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0.9717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0.9770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17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82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9353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800">
                <a:latin typeface="Gill Sans MT" pitchFamily="34" charset="0"/>
              </a:rPr>
              <a:t>XG Boost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80339"/>
              </p:ext>
            </p:extLst>
          </p:nvPr>
        </p:nvGraphicFramePr>
        <p:xfrm>
          <a:off x="2032000" y="1752600"/>
          <a:ext cx="8128000" cy="482092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Train test</a:t>
                      </a:r>
                      <a:r>
                        <a:rPr lang="en-IN" sz="1800" baseline="0"/>
                        <a:t> ratio</a:t>
                      </a:r>
                      <a:endParaRPr lang="en-IN" sz="1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Accuracy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Max_depth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0.9728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0.9773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0.9764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0.9717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0.9770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0.9717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0.9702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0.9724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18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304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0549"/>
              </p:ext>
            </p:extLst>
          </p:nvPr>
        </p:nvGraphicFramePr>
        <p:xfrm>
          <a:off x="1873118" y="2208284"/>
          <a:ext cx="8476944" cy="410302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23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Linear regression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/>
                        <a:t>0.9271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Support vector machine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>
                          <a:effectLst/>
                        </a:rPr>
                        <a:t>0.8884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K-Nearest neighbor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>
                          <a:effectLst/>
                        </a:rPr>
                        <a:t>0.8661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Decision</a:t>
                      </a:r>
                      <a:r>
                        <a:rPr lang="en-IN" sz="2000" baseline="0"/>
                        <a:t> tree</a:t>
                      </a:r>
                      <a:endParaRPr lang="en-IN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>
                          <a:effectLst/>
                        </a:rPr>
                        <a:t>0.9499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72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Random forest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>
                          <a:effectLst/>
                        </a:rPr>
                        <a:t>0.8884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Ada boost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>
                          <a:effectLst/>
                        </a:rPr>
                        <a:t>0.9680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Gradient boost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>
                          <a:effectLst/>
                        </a:rPr>
                        <a:t>0.9709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XG boost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>
                          <a:effectLst/>
                        </a:rPr>
                        <a:t>0.9717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42267" y="541867"/>
            <a:ext cx="3568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/>
              <a:t>Comparision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19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806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A60FA9-496F-A9D3-E626-7A7E87551F94}"/>
                  </a:ext>
                </a:extLst>
              </p14:cNvPr>
              <p14:cNvContentPartPr/>
              <p14:nvPr/>
            </p14:nvContentPartPr>
            <p14:xfrm>
              <a:off x="12948813" y="208777"/>
              <a:ext cx="30960" cy="25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A60FA9-496F-A9D3-E626-7A7E87551F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42693" y="202657"/>
                <a:ext cx="43200" cy="37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/>
          <p:cNvSpPr txBox="1"/>
          <p:nvPr/>
        </p:nvSpPr>
        <p:spPr>
          <a:xfrm>
            <a:off x="609599" y="474133"/>
            <a:ext cx="11582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  <a:latin typeface="Gill Sans MT" pitchFamily="34" charset="0"/>
              </a:rPr>
              <a:t>About the data : </a:t>
            </a:r>
            <a:r>
              <a:rPr lang="en-US" sz="3200">
                <a:latin typeface="Calibri" pitchFamily="34" charset="0"/>
                <a:ea typeface="Calibri" pitchFamily="34" charset="0"/>
                <a:cs typeface="Calibri" pitchFamily="34" charset="0"/>
              </a:rPr>
              <a:t>The data is related with direct marketing                     campaigns of a Portuguese banking institution.  The dataset contains many attributes like job , marital status , housing ,</a:t>
            </a:r>
            <a:r>
              <a:rPr lang="en-US" sz="3200" err="1">
                <a:latin typeface="Calibri" pitchFamily="34" charset="0"/>
                <a:ea typeface="Calibri" pitchFamily="34" charset="0"/>
                <a:cs typeface="Calibri" pitchFamily="34" charset="0"/>
              </a:rPr>
              <a:t>etc</a:t>
            </a:r>
            <a:r>
              <a:rPr lang="en-US" sz="3200">
                <a:latin typeface="Calibri" pitchFamily="34" charset="0"/>
                <a:ea typeface="Calibri" pitchFamily="34" charset="0"/>
                <a:cs typeface="Calibri" pitchFamily="34" charset="0"/>
              </a:rPr>
              <a:t> . </a:t>
            </a:r>
            <a:endParaRPr lang="en-IN" sz="32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599" y="2527300"/>
            <a:ext cx="11582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  <a:latin typeface="Gill Sans MT" pitchFamily="34" charset="0"/>
              </a:rPr>
              <a:t>Objective </a:t>
            </a:r>
            <a:r>
              <a:rPr lang="en-US" sz="3200">
                <a:solidFill>
                  <a:srgbClr val="FFFF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US" sz="3200">
                <a:latin typeface="Calibri" pitchFamily="34" charset="0"/>
                <a:ea typeface="Calibri" pitchFamily="34" charset="0"/>
                <a:cs typeface="Calibri" pitchFamily="34" charset="0"/>
              </a:rPr>
              <a:t>The goal is to predict </a:t>
            </a:r>
            <a:r>
              <a:rPr lang="en-US" sz="3200" err="1">
                <a:latin typeface="Calibri" pitchFamily="34" charset="0"/>
                <a:ea typeface="Calibri" pitchFamily="34" charset="0"/>
                <a:cs typeface="Calibri" pitchFamily="34" charset="0"/>
              </a:rPr>
              <a:t>wheather</a:t>
            </a:r>
            <a:r>
              <a:rPr lang="en-US" sz="3200">
                <a:latin typeface="Calibri" pitchFamily="34" charset="0"/>
                <a:ea typeface="Calibri" pitchFamily="34" charset="0"/>
                <a:cs typeface="Calibri" pitchFamily="34" charset="0"/>
              </a:rPr>
              <a:t> the client subscribes to a </a:t>
            </a:r>
          </a:p>
          <a:p>
            <a:r>
              <a:rPr lang="en-US" sz="3200">
                <a:latin typeface="Calibri" pitchFamily="34" charset="0"/>
                <a:ea typeface="Calibri" pitchFamily="34" charset="0"/>
                <a:cs typeface="Calibri" pitchFamily="34" charset="0"/>
              </a:rPr>
              <a:t>Term </a:t>
            </a:r>
            <a:r>
              <a:rPr lang="en-US" sz="3200" err="1">
                <a:latin typeface="Calibri" pitchFamily="34" charset="0"/>
                <a:ea typeface="Calibri" pitchFamily="34" charset="0"/>
                <a:cs typeface="Calibri" pitchFamily="34" charset="0"/>
              </a:rPr>
              <a:t>deposite</a:t>
            </a:r>
            <a:r>
              <a:rPr lang="en-US" sz="3200">
                <a:latin typeface="Calibri" pitchFamily="34" charset="0"/>
                <a:ea typeface="Calibri" pitchFamily="34" charset="0"/>
                <a:cs typeface="Calibri" pitchFamily="34" charset="0"/>
              </a:rPr>
              <a:t> or not </a:t>
            </a:r>
            <a:r>
              <a:rPr lang="en-US" sz="3200">
                <a:latin typeface="Gill Sans MT" pitchFamily="34" charset="0"/>
              </a:rPr>
              <a:t>.</a:t>
            </a:r>
            <a:endParaRPr lang="en-IN" sz="3600">
              <a:latin typeface="Gill Sans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598" y="4330700"/>
            <a:ext cx="11582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  <a:latin typeface="Gill Sans MT" pitchFamily="34" charset="0"/>
              </a:rPr>
              <a:t>Path :  </a:t>
            </a:r>
            <a:r>
              <a:rPr lang="en-US" sz="3200">
                <a:latin typeface="Calibri" pitchFamily="34" charset="0"/>
                <a:ea typeface="Calibri" pitchFamily="34" charset="0"/>
                <a:cs typeface="Calibri" pitchFamily="34" charset="0"/>
              </a:rPr>
              <a:t>Implementing multiple machine learning models to fit the best model for the dataset </a:t>
            </a:r>
            <a:endParaRPr lang="en-IN" sz="32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7985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0113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>
                <a:latin typeface="Gill Sans MT" pitchFamily="34" charset="0"/>
              </a:rPr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20</a:t>
            </a:fld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600" y="2016541"/>
            <a:ext cx="1198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/>
              <a:t>For the given data we performed eight types of machine learning algorithms : linear regression , support vector machine (svm) , K-nearest neighbor , random forest , decision tree , ada boost , gradient boost and XG boost 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600" y="3350736"/>
            <a:ext cx="1198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/>
              <a:t>From all the implementation Of the algorithms we found that K-Nearest neighbor is the best algorithm with the parameters of n_neighbor= 3 , for the 65-35 test ratio with accuracy of 15.1396 which is least compared to all other algorithms </a:t>
            </a:r>
            <a:endParaRPr lang="en-IN">
              <a:solidFill>
                <a:srgbClr val="FF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600" y="4789269"/>
            <a:ext cx="11988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/>
              <a:t>Conclusion </a:t>
            </a:r>
            <a:r>
              <a:rPr lang="en-IN"/>
              <a:t>: We can conclude that random forest is the best algorithm to be considered for the given data student grade prediction</a:t>
            </a:r>
          </a:p>
        </p:txBody>
      </p:sp>
    </p:spTree>
    <p:extLst>
      <p:ext uri="{BB962C8B-B14F-4D97-AF65-F5344CB8AC3E}">
        <p14:creationId xmlns:p14="http://schemas.microsoft.com/office/powerpoint/2010/main" val="331361344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4134" y="1862666"/>
            <a:ext cx="631134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>
                <a:latin typeface="Gill Sans MT" pitchFamily="34" charset="0"/>
              </a:rPr>
              <a:t>Appendix </a:t>
            </a:r>
            <a:endParaRPr lang="en-IN" sz="11500">
              <a:latin typeface="Gill Sans MT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21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0451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0084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Gill Sans MT" pitchFamily="34" charset="0"/>
              </a:rPr>
              <a:t>Linear</a:t>
            </a:r>
            <a:r>
              <a:rPr lang="en-US"/>
              <a:t> </a:t>
            </a:r>
            <a:r>
              <a:rPr lang="en-US" sz="4800">
                <a:latin typeface="Gill Sans MT" pitchFamily="34" charset="0"/>
              </a:rPr>
              <a:t>Regression</a:t>
            </a:r>
            <a:endParaRPr lang="en-IN">
              <a:latin typeface="Gill Sans MT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75" y="1485900"/>
            <a:ext cx="69786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22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0581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9953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Support vector machine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914525"/>
            <a:ext cx="72898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23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8981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338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Gill Sans MT" pitchFamily="34" charset="0"/>
              </a:rPr>
              <a:t>K – Nearest Neighbor </a:t>
            </a:r>
            <a:endParaRPr lang="en-IN" sz="4800">
              <a:latin typeface="Gill Sans M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1905000"/>
            <a:ext cx="71691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24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4940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0917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Decision Tree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905000"/>
            <a:ext cx="73279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25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2843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7302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Random forest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892300"/>
            <a:ext cx="741045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26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9088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340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Ada Boost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952625"/>
            <a:ext cx="72707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27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2991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4718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Gradient Boosting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92300"/>
            <a:ext cx="731520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28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1060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735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800">
                <a:latin typeface="Gill Sans MT" pitchFamily="34" charset="0"/>
              </a:rPr>
              <a:t>XG Boost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1790700"/>
            <a:ext cx="70421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29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080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90543"/>
              </p:ext>
            </p:extLst>
          </p:nvPr>
        </p:nvGraphicFramePr>
        <p:xfrm>
          <a:off x="592667" y="976742"/>
          <a:ext cx="11377740" cy="54864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568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74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Topic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Slide 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Title slide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About</a:t>
                      </a:r>
                      <a:r>
                        <a:rPr lang="en-IN" baseline="0"/>
                        <a:t> the data 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Data set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Data cleaning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Exploratory data analysis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Linear</a:t>
                      </a:r>
                      <a:r>
                        <a:rPr lang="en-IN" baseline="0"/>
                        <a:t> regression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Support vector machine (svm)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K-Nearest Neighbors 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Decision tree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Random forest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Ada boost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Gradient boost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XG boost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Comparision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16933" y="23167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>
                <a:latin typeface="Gill Sans MT" pitchFamily="34" charset="0"/>
              </a:rPr>
              <a:t>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81272" y="6433608"/>
            <a:ext cx="1016000" cy="365125"/>
          </a:xfrm>
        </p:spPr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3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7706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9266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>
                <a:latin typeface="Gill Sans MT" pitchFamily="34" charset="0"/>
              </a:rPr>
              <a:t>Thank you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26059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/>
              <a:t>Group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6267" y="4595574"/>
            <a:ext cx="42591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>
              <a:latin typeface="Gill Sans MT" pitchFamily="34" charset="0"/>
            </a:endParaRPr>
          </a:p>
          <a:p>
            <a:endParaRPr lang="en-IN"/>
          </a:p>
          <a:p>
            <a:r>
              <a:rPr lang="fi-FI" sz="2400">
                <a:solidFill>
                  <a:srgbClr val="FFFF00"/>
                </a:solidFill>
                <a:latin typeface="Gill Sans MT" pitchFamily="34" charset="0"/>
              </a:rPr>
              <a:t>P . Lohit Satya Sai Venkat Reddy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30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868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67802"/>
              </p:ext>
            </p:extLst>
          </p:nvPr>
        </p:nvGraphicFramePr>
        <p:xfrm>
          <a:off x="636925" y="536028"/>
          <a:ext cx="10991720" cy="127724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49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74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summary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4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Appendix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4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Thank you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4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368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3BCBF0-E8B9-4E2E-218D-2EFE6045A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1" y="1440007"/>
            <a:ext cx="10828958" cy="3977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2AB202-2C12-63F6-DA90-B9EA13162778}"/>
              </a:ext>
            </a:extLst>
          </p:cNvPr>
          <p:cNvSpPr txBox="1"/>
          <p:nvPr/>
        </p:nvSpPr>
        <p:spPr>
          <a:xfrm>
            <a:off x="535471" y="425302"/>
            <a:ext cx="1082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>
                <a:latin typeface="Gill Sans MT" pitchFamily="34" charset="0"/>
              </a:rPr>
              <a:t>DATA 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5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66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1" y="364062"/>
            <a:ext cx="1095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Gill Sans MT" pitchFamily="34" charset="0"/>
              </a:rPr>
              <a:t>DATA CLEANING </a:t>
            </a:r>
            <a:endParaRPr lang="en-IN" sz="4800">
              <a:latin typeface="Gill Sans M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843" y="1409699"/>
            <a:ext cx="115627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alibri" pitchFamily="34" charset="0"/>
                <a:ea typeface="Calibri" pitchFamily="34" charset="0"/>
                <a:cs typeface="Calibri" pitchFamily="34" charset="0"/>
              </a:rPr>
              <a:t>The structure of the data set is in the correct format . The data doesn’t contain any missing values and duplicate values </a:t>
            </a:r>
          </a:p>
          <a:p>
            <a:r>
              <a:rPr lang="en-US"/>
              <a:t> 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52992" y="2908300"/>
            <a:ext cx="115627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Dummy variable encoding </a:t>
            </a:r>
            <a:r>
              <a:rPr lang="en-US" sz="3200">
                <a:latin typeface="Gill Sans MT" pitchFamily="34" charset="0"/>
              </a:rPr>
              <a:t>: mapping binary columns to numerical values and replacing them with </a:t>
            </a:r>
            <a:r>
              <a:rPr lang="en-US" sz="3200">
                <a:latin typeface="Calibri" pitchFamily="34" charset="0"/>
                <a:ea typeface="Calibri" pitchFamily="34" charset="0"/>
                <a:cs typeface="Calibri" pitchFamily="34" charset="0"/>
              </a:rPr>
              <a:t>0</a:t>
            </a:r>
            <a:r>
              <a:rPr lang="en-US" sz="3200">
                <a:latin typeface="Gill Sans MT" pitchFamily="34" charset="0"/>
              </a:rPr>
              <a:t> &amp; </a:t>
            </a:r>
            <a:r>
              <a:rPr lang="en-US" sz="3200">
                <a:latin typeface="Calibri" pitchFamily="34" charset="0"/>
                <a:ea typeface="Calibri" pitchFamily="34" charset="0"/>
                <a:cs typeface="Calibri" pitchFamily="34" charset="0"/>
              </a:rPr>
              <a:t>1</a:t>
            </a:r>
            <a:r>
              <a:rPr lang="en-US" sz="3200">
                <a:latin typeface="Gill Sans MT" pitchFamily="34" charset="0"/>
              </a:rPr>
              <a:t> Using map() function .</a:t>
            </a:r>
          </a:p>
          <a:p>
            <a:endParaRPr lang="en-US" sz="3200">
              <a:latin typeface="Gill Sans MT" pitchFamily="34" charset="0"/>
            </a:endParaRPr>
          </a:p>
          <a:p>
            <a:endParaRPr lang="en-IN" sz="3200"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6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6755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057287-CFEE-8DD0-49C7-2A711D6C8DCA}"/>
              </a:ext>
            </a:extLst>
          </p:cNvPr>
          <p:cNvSpPr txBox="1"/>
          <p:nvPr/>
        </p:nvSpPr>
        <p:spPr>
          <a:xfrm>
            <a:off x="618066" y="876086"/>
            <a:ext cx="110151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25296-C8FE-157C-397B-C67CB759D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9" y="2068352"/>
            <a:ext cx="4347389" cy="320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944DCB-D9EC-5250-C445-76B7F0D30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70" y="2068353"/>
            <a:ext cx="3952066" cy="298625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7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65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48B8E-1730-BB98-22FC-504CFCDE6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9" y="1684867"/>
            <a:ext cx="4944303" cy="362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1FBDA-1C41-86B5-3DE8-FE5689F74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01" y="1684866"/>
            <a:ext cx="5061752" cy="36226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91333" y="6408208"/>
            <a:ext cx="1016000" cy="365125"/>
          </a:xfrm>
        </p:spPr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8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636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CF14B-81B7-8E02-0022-0EA675E46D7D}"/>
              </a:ext>
            </a:extLst>
          </p:cNvPr>
          <p:cNvSpPr txBox="1"/>
          <p:nvPr/>
        </p:nvSpPr>
        <p:spPr>
          <a:xfrm>
            <a:off x="626533" y="932484"/>
            <a:ext cx="56772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  <a:ea typeface="Calibri" pitchFamily="34" charset="0"/>
                <a:cs typeface="Calibri" pitchFamily="34" charset="0"/>
              </a:rPr>
              <a:t>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4C333-851E-3A86-703C-B4D4B65E2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2" y="1783741"/>
            <a:ext cx="5372566" cy="44428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763481"/>
            <a:ext cx="4589991" cy="354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9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805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2713</TotalTime>
  <Words>738</Words>
  <Application>Microsoft Office PowerPoint</Application>
  <PresentationFormat>Widescreen</PresentationFormat>
  <Paragraphs>428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Rounded</vt:lpstr>
      <vt:lpstr>Calibri</vt:lpstr>
      <vt:lpstr>Franklin Gothic Book</vt:lpstr>
      <vt:lpstr>Gill Sans MT</vt:lpstr>
      <vt:lpstr>Wingdings 2</vt:lpstr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sangu upasana</dc:creator>
  <cp:lastModifiedBy>sangu upasana</cp:lastModifiedBy>
  <cp:revision>49</cp:revision>
  <dcterms:created xsi:type="dcterms:W3CDTF">2023-11-15T16:45:05Z</dcterms:created>
  <dcterms:modified xsi:type="dcterms:W3CDTF">2024-02-01T16:07:04Z</dcterms:modified>
</cp:coreProperties>
</file>