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2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2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56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6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99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2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2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94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35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71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9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29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75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7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44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0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3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89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1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0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426D43-C556-40EB-AA9E-3DA581FAB869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320" y="2500276"/>
            <a:ext cx="10835552" cy="289889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Тема дипломного проекта:</a:t>
            </a:r>
            <a:br>
              <a:rPr lang="ru-RU" sz="3600" dirty="0" smtClean="0"/>
            </a:br>
            <a:r>
              <a:rPr lang="ru-RU" dirty="0" smtClean="0"/>
              <a:t>Корпоративный Мессенджер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3872" y="255494"/>
            <a:ext cx="7943778" cy="148832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/>
              <a:t>Министерство образования Новосибирской области</a:t>
            </a:r>
            <a:endParaRPr lang="ru-RU" dirty="0"/>
          </a:p>
          <a:p>
            <a:pPr algn="ctr"/>
            <a:r>
              <a:rPr lang="ru-RU" dirty="0"/>
              <a:t>Государственное бюджетное профессиональное образовательное</a:t>
            </a:r>
            <a:endParaRPr lang="ru-RU" dirty="0"/>
          </a:p>
          <a:p>
            <a:pPr algn="ctr"/>
            <a:r>
              <a:rPr lang="ru-RU" dirty="0"/>
              <a:t>учреждение Новосибирской области</a:t>
            </a:r>
            <a:endParaRPr lang="ru-RU" dirty="0"/>
          </a:p>
          <a:p>
            <a:pPr algn="ctr"/>
            <a:r>
              <a:rPr lang="ru-RU" dirty="0"/>
              <a:t>«Новосибирский колледж электроники и вычислительной техники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650182" y="5669280"/>
            <a:ext cx="547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Автор: Костиков Петр, группа 9ИС-430К</a:t>
            </a:r>
          </a:p>
          <a:p>
            <a:pPr algn="r"/>
            <a:r>
              <a:rPr lang="ru-RU" dirty="0" smtClean="0"/>
              <a:t>Руководитель: Легостаева Александра Борисовна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10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Спасибо за </a:t>
            </a:r>
            <a:r>
              <a:rPr lang="ru-RU" dirty="0" err="1" smtClean="0">
                <a:latin typeface="Bahnschrift Light" panose="020B0502040204020203" pitchFamily="34" charset="0"/>
              </a:rPr>
              <a:t>винмание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4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Актуальность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6043" y="1690688"/>
            <a:ext cx="95333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Light" panose="020B0502040204020203" pitchFamily="34" charset="0"/>
              </a:rPr>
              <a:t>В настоящее время организовать </a:t>
            </a:r>
            <a:r>
              <a:rPr lang="en-US" sz="2400" dirty="0" smtClean="0">
                <a:latin typeface="Bahnschrift Light" panose="020B0502040204020203" pitchFamily="34" charset="0"/>
              </a:rPr>
              <a:t>р</a:t>
            </a:r>
            <a:r>
              <a:rPr lang="ru-RU" sz="2400" dirty="0" smtClean="0">
                <a:latin typeface="Bahnschrift Light" panose="020B0502040204020203" pitchFamily="34" charset="0"/>
              </a:rPr>
              <a:t>абочий</a:t>
            </a:r>
            <a:r>
              <a:rPr lang="en-US" sz="2400" dirty="0" smtClean="0">
                <a:latin typeface="Bahnschrift Light" panose="020B0502040204020203" pitchFamily="34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процесс </a:t>
            </a:r>
            <a:r>
              <a:rPr lang="en-US" sz="2400" dirty="0" smtClean="0">
                <a:latin typeface="Bahnschrift Light" panose="020B0502040204020203" pitchFamily="34" charset="0"/>
              </a:rPr>
              <a:t>в </a:t>
            </a:r>
            <a:r>
              <a:rPr lang="en-US" sz="2400" dirty="0">
                <a:latin typeface="Bahnschrift Light" panose="020B0502040204020203" pitchFamily="34" charset="0"/>
              </a:rPr>
              <a:t>компании без различных средств связи невероятно сложно, если вообще возможно. </a:t>
            </a:r>
            <a:r>
              <a:rPr lang="ru-RU" sz="2400" dirty="0" smtClean="0">
                <a:latin typeface="Bahnschrift Light" panose="020B0502040204020203" pitchFamily="34" charset="0"/>
              </a:rPr>
              <a:t>Но использование неизвестных систем чревата утечки данных, к тому же может потребоваться функционал, которого нет в данной системе.</a:t>
            </a:r>
          </a:p>
          <a:p>
            <a:pPr marL="0" indent="0">
              <a:buNone/>
            </a:pPr>
            <a:endParaRPr lang="ru-RU" sz="2400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Bahnschrift Light" panose="020B0502040204020203" pitchFamily="34" charset="0"/>
              </a:rPr>
              <a:t>Корпоративный мессенджер призван решить эти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89705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Цель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6042" y="1690688"/>
            <a:ext cx="91924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Bahnschrift Light" panose="020B0502040204020203" pitchFamily="34" charset="0"/>
              </a:rPr>
              <a:t>В качестве цели дипломного проекта было выбрано создание программного продукта, в данном случае корпоративного мессенджера, который был бы удобен компании и закрывал её потребности.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Задачи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6042" y="1690688"/>
            <a:ext cx="9900460" cy="43513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Bahnschrift Light" panose="020B0502040204020203" pitchFamily="34" charset="0"/>
              </a:rPr>
              <a:t>анализ предметной области;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создание базы данных, в которой будет хранится информация</a:t>
            </a:r>
            <a:endParaRPr lang="ru-RU" sz="2400" dirty="0">
              <a:latin typeface="Bahnschrift Light" panose="020B0502040204020203" pitchFamily="34" charset="0"/>
            </a:endParaRPr>
          </a:p>
          <a:p>
            <a:r>
              <a:rPr lang="ru-RU" sz="2400" dirty="0" smtClean="0">
                <a:latin typeface="Bahnschrift Light" panose="020B0502040204020203" pitchFamily="34" charset="0"/>
              </a:rPr>
              <a:t>разработка стороны обрабатывающей данные;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проектирование интерфейса и реализация его в приложении.</a:t>
            </a:r>
          </a:p>
          <a:p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7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Средства разработки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34" y="1457465"/>
            <a:ext cx="4147342" cy="2582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10" y="1457464"/>
            <a:ext cx="4116780" cy="25823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86" y="4206098"/>
            <a:ext cx="4370414" cy="24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Структура базы данных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7" y="1596929"/>
            <a:ext cx="6317239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Структура серверной части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2" y="1796539"/>
            <a:ext cx="7962001" cy="44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Интерфейс приложения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734"/>
            <a:ext cx="3572374" cy="24958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64" y="2100211"/>
            <a:ext cx="5988536" cy="33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Экономическая часть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73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етро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157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Тема Office</vt:lpstr>
      <vt:lpstr>Ретро</vt:lpstr>
      <vt:lpstr>Тема дипломного проекта: Корпоративный Мессенджер</vt:lpstr>
      <vt:lpstr>Актуальность:</vt:lpstr>
      <vt:lpstr>Цель:</vt:lpstr>
      <vt:lpstr>Задачи:</vt:lpstr>
      <vt:lpstr>Средства разработки</vt:lpstr>
      <vt:lpstr>Структура базы данных</vt:lpstr>
      <vt:lpstr>Структура серверной части</vt:lpstr>
      <vt:lpstr>Интерфейс приложения</vt:lpstr>
      <vt:lpstr>Экономическая часть</vt:lpstr>
      <vt:lpstr>Спасибо за винмание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13</cp:revision>
  <dcterms:created xsi:type="dcterms:W3CDTF">2023-05-19T21:03:01Z</dcterms:created>
  <dcterms:modified xsi:type="dcterms:W3CDTF">2023-05-19T22:55:00Z</dcterms:modified>
</cp:coreProperties>
</file>