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2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6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6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9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2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94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35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9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5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4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426D43-C556-40EB-AA9E-3DA581FAB869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27FD3-3C3F-46D1-9AB9-6FBA6D07B8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320" y="2500276"/>
            <a:ext cx="10835552" cy="289889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Тема дипломного проекта:</a:t>
            </a:r>
            <a:br>
              <a:rPr lang="ru-RU" sz="3600" dirty="0" smtClean="0"/>
            </a:br>
            <a:r>
              <a:rPr lang="ru-RU" dirty="0" smtClean="0"/>
              <a:t>Корпоративный Мессенджер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3872" y="255494"/>
            <a:ext cx="7943778" cy="148832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/>
              <a:t>Министерство образования Новосибирской области</a:t>
            </a:r>
          </a:p>
          <a:p>
            <a:pPr algn="ctr"/>
            <a:r>
              <a:rPr lang="ru-RU" dirty="0"/>
              <a:t>Государственное бюджетное профессиональное образовательное</a:t>
            </a:r>
          </a:p>
          <a:p>
            <a:pPr algn="ctr"/>
            <a:r>
              <a:rPr lang="ru-RU" dirty="0"/>
              <a:t>учреждение Новосибирской области</a:t>
            </a:r>
          </a:p>
          <a:p>
            <a:pPr algn="ctr"/>
            <a:r>
              <a:rPr lang="ru-RU" dirty="0"/>
              <a:t>«Новосибирский колледж электроники и вычислительной техники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50182" y="5669280"/>
            <a:ext cx="547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Автор: Костиков Петр, группа 9ИС-430К</a:t>
            </a:r>
          </a:p>
          <a:p>
            <a:pPr algn="r"/>
            <a:r>
              <a:rPr lang="ru-RU" dirty="0" smtClean="0"/>
              <a:t>Руководитель: Легостаева Александра Борисовна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Экономическая часть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3" y="2285149"/>
            <a:ext cx="6249272" cy="28388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5042" y="1915817"/>
            <a:ext cx="32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Сумма затрат на разработку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6943" y="2863617"/>
            <a:ext cx="345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Сводная таблица показателей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35" y="3232949"/>
            <a:ext cx="5082608" cy="9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Спасибо </a:t>
            </a:r>
            <a:r>
              <a:rPr lang="ru-RU" smtClean="0">
                <a:latin typeface="Bahnschrift Light" panose="020B0502040204020203" pitchFamily="34" charset="0"/>
              </a:rPr>
              <a:t>за внимание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Актуальность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3" y="1690688"/>
            <a:ext cx="95333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Light" panose="020B0502040204020203" pitchFamily="34" charset="0"/>
              </a:rPr>
              <a:t>В настоящее время организовать </a:t>
            </a:r>
            <a:r>
              <a:rPr lang="en-US" sz="2400" dirty="0" smtClean="0">
                <a:latin typeface="Bahnschrift Light" panose="020B0502040204020203" pitchFamily="34" charset="0"/>
              </a:rPr>
              <a:t>р</a:t>
            </a:r>
            <a:r>
              <a:rPr lang="ru-RU" sz="2400" dirty="0" smtClean="0">
                <a:latin typeface="Bahnschrift Light" panose="020B0502040204020203" pitchFamily="34" charset="0"/>
              </a:rPr>
              <a:t>абочий</a:t>
            </a:r>
            <a:r>
              <a:rPr lang="en-US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процесс </a:t>
            </a:r>
            <a:r>
              <a:rPr lang="en-US" sz="2400" dirty="0" smtClean="0">
                <a:latin typeface="Bahnschrift Light" panose="020B0502040204020203" pitchFamily="34" charset="0"/>
              </a:rPr>
              <a:t>в </a:t>
            </a:r>
            <a:r>
              <a:rPr lang="en-US" sz="2400" dirty="0">
                <a:latin typeface="Bahnschrift Light" panose="020B0502040204020203" pitchFamily="34" charset="0"/>
              </a:rPr>
              <a:t>компании без различных средств связи невероятно сложно, если вообще возможно. </a:t>
            </a:r>
            <a:r>
              <a:rPr lang="ru-RU" sz="2400" dirty="0" smtClean="0">
                <a:latin typeface="Bahnschrift Light" panose="020B0502040204020203" pitchFamily="34" charset="0"/>
              </a:rPr>
              <a:t>Но использование неизвестных систем чревата утечки данных, к тому же может потребоваться функционал, которого нет в данной системе.</a:t>
            </a:r>
          </a:p>
          <a:p>
            <a:pPr marL="0" indent="0">
              <a:buNone/>
            </a:pPr>
            <a:endParaRPr lang="ru-RU" sz="2400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Bahnschrift Light" panose="020B0502040204020203" pitchFamily="34" charset="0"/>
              </a:rPr>
              <a:t>Корпоративный мессенджер призван решить эти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89705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Цели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96042" y="1690688"/>
            <a:ext cx="9900460" cy="290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Bahnschrift Light" panose="020B0502040204020203" pitchFamily="34" charset="0"/>
              </a:rPr>
              <a:t>разработать функциональный и эффективный мессенджер;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создать </a:t>
            </a:r>
            <a:r>
              <a:rPr lang="ru-RU" sz="2400" dirty="0">
                <a:latin typeface="Bahnschrift Light" panose="020B0502040204020203" pitchFamily="34" charset="0"/>
              </a:rPr>
              <a:t>удобный и интуитивно понятный пользовательский интерфейс;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обеспечить </a:t>
            </a:r>
            <a:r>
              <a:rPr lang="ru-RU" sz="2400" dirty="0">
                <a:latin typeface="Bahnschrift Light" panose="020B0502040204020203" pitchFamily="34" charset="0"/>
              </a:rPr>
              <a:t>безопасность и конфиденциальность данных, хранящихся в </a:t>
            </a:r>
          </a:p>
          <a:p>
            <a:r>
              <a:rPr lang="ru-RU" sz="2400" dirty="0">
                <a:latin typeface="Bahnschrift Light" panose="020B0502040204020203" pitchFamily="34" charset="0"/>
              </a:rPr>
              <a:t>системе, чтобы предотвратить несанкционированный доступ и утечку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4272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Задачи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042" y="1690688"/>
            <a:ext cx="9900460" cy="4351338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изучение существующих приложений;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определение </a:t>
            </a:r>
            <a:r>
              <a:rPr lang="ru-RU" sz="2400" dirty="0">
                <a:latin typeface="Bahnschrift Light" panose="020B0502040204020203" pitchFamily="34" charset="0"/>
              </a:rPr>
              <a:t>требований и потребностей предприятия;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проектирование </a:t>
            </a:r>
            <a:r>
              <a:rPr lang="ru-RU" sz="2400" dirty="0">
                <a:latin typeface="Bahnschrift Light" panose="020B0502040204020203" pitchFamily="34" charset="0"/>
              </a:rPr>
              <a:t>архитектуры и структуры системы, включая определение </a:t>
            </a:r>
          </a:p>
          <a:p>
            <a:r>
              <a:rPr lang="ru-RU" sz="2400" dirty="0">
                <a:latin typeface="Bahnschrift Light" panose="020B0502040204020203" pitchFamily="34" charset="0"/>
              </a:rPr>
              <a:t>базы данных, интерфейсов пользователя и функциональных модулей;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создание </a:t>
            </a:r>
            <a:r>
              <a:rPr lang="ru-RU" sz="2400" dirty="0">
                <a:latin typeface="Bahnschrift Light" panose="020B0502040204020203" pitchFamily="34" charset="0"/>
              </a:rPr>
              <a:t>пользовательского интерфейса;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разработка </a:t>
            </a:r>
            <a:r>
              <a:rPr lang="ru-RU" sz="2400" dirty="0">
                <a:latin typeface="Bahnschrift Light" panose="020B0502040204020203" pitchFamily="34" charset="0"/>
              </a:rPr>
              <a:t>механизмов безопасности и конфиденциальности данных, </a:t>
            </a:r>
          </a:p>
          <a:p>
            <a:r>
              <a:rPr lang="ru-RU" sz="2400" dirty="0">
                <a:latin typeface="Bahnschrift Light" panose="020B0502040204020203" pitchFamily="34" charset="0"/>
              </a:rPr>
              <a:t>включая аутентификацию пользователей и контроль доступа;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проведение </a:t>
            </a:r>
            <a:r>
              <a:rPr lang="ru-RU" sz="2400" dirty="0">
                <a:latin typeface="Bahnschrift Light" panose="020B0502040204020203" pitchFamily="34" charset="0"/>
              </a:rPr>
              <a:t>тестирования системы, включая проверку </a:t>
            </a:r>
            <a:r>
              <a:rPr lang="ru-RU" sz="2400" dirty="0" smtClean="0">
                <a:latin typeface="Bahnschrift Light" panose="020B0502040204020203" pitchFamily="34" charset="0"/>
              </a:rPr>
              <a:t>ее функциональности</a:t>
            </a:r>
            <a:r>
              <a:rPr lang="ru-RU" sz="2400" dirty="0">
                <a:latin typeface="Bahnschrift Light" panose="020B0502040204020203" pitchFamily="34" charset="0"/>
              </a:rPr>
              <a:t>, надежности и соответствия требованиям </a:t>
            </a:r>
            <a:r>
              <a:rPr lang="ru-RU" sz="2400" dirty="0" smtClean="0">
                <a:latin typeface="Bahnschrift Light" panose="020B0502040204020203" pitchFamily="34" charset="0"/>
              </a:rPr>
              <a:t>предприятия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Средства разработки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34" y="1457465"/>
            <a:ext cx="4147342" cy="2582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10" y="1457464"/>
            <a:ext cx="4116780" cy="25823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86" y="4206098"/>
            <a:ext cx="4370414" cy="24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Структура базы данных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1596929"/>
            <a:ext cx="6317239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Структура серверной части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2" y="1796539"/>
            <a:ext cx="7962001" cy="44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Интерфейс приложения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734"/>
            <a:ext cx="3572374" cy="24958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64" y="2100211"/>
            <a:ext cx="5988536" cy="331494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57248"/>
            <a:ext cx="22098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5" y="2137689"/>
            <a:ext cx="4563110" cy="27432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4" y="2090242"/>
            <a:ext cx="4752546" cy="28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22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202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Bahnschrift Light</vt:lpstr>
      <vt:lpstr>Calibri</vt:lpstr>
      <vt:lpstr>Calibri Light</vt:lpstr>
      <vt:lpstr>Тема Office</vt:lpstr>
      <vt:lpstr>Ретро</vt:lpstr>
      <vt:lpstr>Тема дипломного проекта: Корпоративный Мессенджер</vt:lpstr>
      <vt:lpstr>Актуальность:</vt:lpstr>
      <vt:lpstr>Цели:</vt:lpstr>
      <vt:lpstr>Задачи:</vt:lpstr>
      <vt:lpstr>Средства разработки</vt:lpstr>
      <vt:lpstr>Структура базы данных</vt:lpstr>
      <vt:lpstr>Структура серверной части</vt:lpstr>
      <vt:lpstr>Интерфейс приложения</vt:lpstr>
      <vt:lpstr>Презентация PowerPoint</vt:lpstr>
      <vt:lpstr>Экономическая часть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16</cp:revision>
  <dcterms:created xsi:type="dcterms:W3CDTF">2023-05-19T21:03:01Z</dcterms:created>
  <dcterms:modified xsi:type="dcterms:W3CDTF">2023-06-19T03:55:00Z</dcterms:modified>
</cp:coreProperties>
</file>