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7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1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esktop\bootstrap-940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928" y="-20538"/>
            <a:ext cx="10296504" cy="514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9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4294967295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757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Affichage à l'écran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</cp:lastModifiedBy>
  <cp:revision>1</cp:revision>
  <dcterms:created xsi:type="dcterms:W3CDTF">2012-12-31T09:42:31Z</dcterms:created>
  <dcterms:modified xsi:type="dcterms:W3CDTF">2012-12-31T09:46:31Z</dcterms:modified>
</cp:coreProperties>
</file>