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5" d="100"/>
          <a:sy n="25" d="100"/>
        </p:scale>
        <p:origin x="2460" y="1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57D7DE-61AE-4BC6-A87E-9454F8FD646E}" type="datetimeFigureOut">
              <a:rPr lang="en-US" dirty="0"/>
              <a:t>3/4/2015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AAA0FC-AF95-454C-A4E6-937690C7EEE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3/4/2015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3/4/2015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3/4/2015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3/4/2015</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3/4/2015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688" y="-8349875"/>
            <a:ext cx="18466688" cy="15785056"/>
          </a:xfrm>
          <a:prstGeom prst="rect">
            <a:avLst/>
          </a:prstGeom>
        </p:spPr>
      </p:pic>
      <p:sp>
        <p:nvSpPr>
          <p:cNvPr id="2" name="Title 1"/>
          <p:cNvSpPr>
            <a:spLocks noGrp="1"/>
          </p:cNvSpPr>
          <p:nvPr>
            <p:ph type="ctrTitle"/>
          </p:nvPr>
        </p:nvSpPr>
        <p:spPr>
          <a:xfrm>
            <a:off x="407041" y="2804237"/>
            <a:ext cx="10058400" cy="3566160"/>
          </a:xfrm>
        </p:spPr>
        <p:txBody>
          <a:bodyPr>
            <a:normAutofit/>
          </a:bodyPr>
          <a:lstStyle/>
          <a:p>
            <a:pPr algn="ctr"/>
            <a:r>
              <a:rPr lang="en-US" spc="600" dirty="0" smtClean="0">
                <a:solidFill>
                  <a:schemeClr val="tx1">
                    <a:lumMod val="95000"/>
                  </a:schemeClr>
                </a:solidFill>
                <a:effectLst>
                  <a:outerShdw blurRad="38100" dist="38100" dir="2700000" algn="tl">
                    <a:srgbClr val="000000">
                      <a:alpha val="43137"/>
                    </a:srgbClr>
                  </a:outerShdw>
                </a:effectLst>
              </a:rPr>
              <a:t>   Brain developing </a:t>
            </a:r>
            <a:br>
              <a:rPr lang="en-US" spc="600" dirty="0" smtClean="0">
                <a:solidFill>
                  <a:schemeClr val="tx1">
                    <a:lumMod val="95000"/>
                  </a:schemeClr>
                </a:solidFill>
                <a:effectLst>
                  <a:outerShdw blurRad="38100" dist="38100" dir="2700000" algn="tl">
                    <a:srgbClr val="000000">
                      <a:alpha val="43137"/>
                    </a:srgbClr>
                  </a:outerShdw>
                </a:effectLst>
              </a:rPr>
            </a:br>
            <a:r>
              <a:rPr lang="en-US" spc="600" dirty="0">
                <a:solidFill>
                  <a:schemeClr val="tx1">
                    <a:lumMod val="95000"/>
                  </a:schemeClr>
                </a:solidFill>
                <a:effectLst>
                  <a:outerShdw blurRad="38100" dist="38100" dir="2700000" algn="tl">
                    <a:srgbClr val="000000">
                      <a:alpha val="43137"/>
                    </a:srgbClr>
                  </a:outerShdw>
                </a:effectLst>
              </a:rPr>
              <a:t> </a:t>
            </a:r>
            <a:r>
              <a:rPr lang="en-US" spc="600" dirty="0" smtClean="0">
                <a:solidFill>
                  <a:schemeClr val="tx1">
                    <a:lumMod val="95000"/>
                  </a:schemeClr>
                </a:solidFill>
                <a:effectLst>
                  <a:outerShdw blurRad="38100" dist="38100" dir="2700000" algn="tl">
                    <a:srgbClr val="000000">
                      <a:alpha val="43137"/>
                    </a:srgbClr>
                  </a:outerShdw>
                </a:effectLst>
              </a:rPr>
              <a:t>   strategy game</a:t>
            </a:r>
            <a:endParaRPr lang="en-US" spc="600" dirty="0">
              <a:solidFill>
                <a:schemeClr val="tx1">
                  <a:lumMod val="95000"/>
                </a:schemeClr>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1481" y="-289519"/>
            <a:ext cx="6414583" cy="5484468"/>
          </a:xfrm>
          <a:prstGeom prst="rect">
            <a:avLst/>
          </a:prstGeom>
        </p:spPr>
      </p:pic>
    </p:spTree>
    <p:extLst>
      <p:ext uri="{BB962C8B-B14F-4D97-AF65-F5344CB8AC3E}">
        <p14:creationId xmlns:p14="http://schemas.microsoft.com/office/powerpoint/2010/main" val="1446151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Game concept – summary </a:t>
            </a:r>
            <a:endParaRPr lang="en-US" dirty="0"/>
          </a:p>
        </p:txBody>
      </p:sp>
      <p:sp>
        <p:nvSpPr>
          <p:cNvPr id="3" name="Content Placeholder 2"/>
          <p:cNvSpPr>
            <a:spLocks noGrp="1"/>
          </p:cNvSpPr>
          <p:nvPr>
            <p:ph idx="1"/>
          </p:nvPr>
        </p:nvSpPr>
        <p:spPr>
          <a:xfrm>
            <a:off x="638629" y="1901370"/>
            <a:ext cx="11205028" cy="4238173"/>
          </a:xfrm>
        </p:spPr>
        <p:txBody>
          <a:bodyPr>
            <a:normAutofit/>
          </a:bodyPr>
          <a:lstStyle/>
          <a:p>
            <a:r>
              <a:rPr lang="en-US" sz="2800" dirty="0" smtClean="0"/>
              <a:t>It can be played by 2-4 players. Each one of the players has personal stack of figures that he should left on the field by given conditions one by one. </a:t>
            </a:r>
          </a:p>
          <a:p>
            <a:r>
              <a:rPr lang="en-US" sz="2800" dirty="0" smtClean="0"/>
              <a:t>The main goal of each player is to place all of his figures on the playfield. </a:t>
            </a:r>
          </a:p>
          <a:p>
            <a:r>
              <a:rPr lang="en-US" sz="2800" dirty="0"/>
              <a:t> </a:t>
            </a:r>
            <a:r>
              <a:rPr lang="en-US" sz="2800" dirty="0" smtClean="0"/>
              <a:t>                  Each figure is unique and it consists squares. Each square is 1                  p                 point. The value of this figure on the picture is 5 points. </a:t>
            </a:r>
          </a:p>
          <a:p>
            <a:r>
              <a:rPr lang="en-US" sz="2800" dirty="0"/>
              <a:t> </a:t>
            </a:r>
            <a:r>
              <a:rPr lang="en-US" sz="2800" dirty="0" smtClean="0"/>
              <a:t>                          Each player has 21 different figures that are rotatable in all              	</a:t>
            </a:r>
            <a:r>
              <a:rPr lang="en-US" sz="2800" dirty="0" err="1" smtClean="0"/>
              <a:t>rr</a:t>
            </a:r>
            <a:r>
              <a:rPr lang="en-US" sz="2800" dirty="0" smtClean="0"/>
              <a:t>              possible positions in order to place them better on the field .</a:t>
            </a:r>
          </a:p>
          <a:p>
            <a:r>
              <a:rPr lang="en-US" sz="2800" dirty="0"/>
              <a:t> </a:t>
            </a:r>
            <a:r>
              <a:rPr lang="en-US" sz="2800" dirty="0" smtClean="0"/>
              <a:t>                   The game is won by the player with highest score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08" y="3394847"/>
            <a:ext cx="2487381" cy="2744696"/>
          </a:xfrm>
          <a:prstGeom prst="rect">
            <a:avLst/>
          </a:prstGeom>
        </p:spPr>
      </p:pic>
    </p:spTree>
    <p:extLst>
      <p:ext uri="{BB962C8B-B14F-4D97-AF65-F5344CB8AC3E}">
        <p14:creationId xmlns:p14="http://schemas.microsoft.com/office/powerpoint/2010/main" val="378947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Rules for placing figure on the field</a:t>
            </a:r>
            <a:endParaRPr lang="en-US" dirty="0"/>
          </a:p>
        </p:txBody>
      </p:sp>
      <p:sp>
        <p:nvSpPr>
          <p:cNvPr id="3" name="Content Placeholder 2"/>
          <p:cNvSpPr>
            <a:spLocks noGrp="1"/>
          </p:cNvSpPr>
          <p:nvPr>
            <p:ph idx="1"/>
          </p:nvPr>
        </p:nvSpPr>
        <p:spPr>
          <a:xfrm>
            <a:off x="1097280" y="2329652"/>
            <a:ext cx="6455591" cy="3539442"/>
          </a:xfrm>
        </p:spPr>
        <p:txBody>
          <a:bodyPr/>
          <a:lstStyle/>
          <a:p>
            <a:r>
              <a:rPr lang="en-US" dirty="0" smtClean="0"/>
              <a:t>Each new piece must touch at least one other piece of the same color but only at the corners. Pieces of the same color cannot be in contact along an edge. </a:t>
            </a:r>
          </a:p>
          <a:p>
            <a:endParaRPr lang="en-US" dirty="0"/>
          </a:p>
          <a:p>
            <a:endParaRPr lang="en-US" dirty="0" smtClean="0"/>
          </a:p>
          <a:p>
            <a:endParaRPr lang="en-US" dirty="0"/>
          </a:p>
          <a:p>
            <a:r>
              <a:rPr lang="en-US" dirty="0" smtClean="0"/>
              <a:t>There are no restrictions on how pieces of different colors may contact each other.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2871" y="1866098"/>
            <a:ext cx="4276271" cy="22332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8725" y="4228111"/>
            <a:ext cx="2142281" cy="1766289"/>
          </a:xfrm>
          <a:prstGeom prst="rect">
            <a:avLst/>
          </a:prstGeom>
        </p:spPr>
      </p:pic>
    </p:spTree>
    <p:extLst>
      <p:ext uri="{BB962C8B-B14F-4D97-AF65-F5344CB8AC3E}">
        <p14:creationId xmlns:p14="http://schemas.microsoft.com/office/powerpoint/2010/main" val="2094423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 of late game</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18835"/>
            <a:ext cx="4007133" cy="4022725"/>
          </a:xfrm>
        </p:spPr>
      </p:pic>
      <p:sp>
        <p:nvSpPr>
          <p:cNvPr id="9" name="TextBox 8"/>
          <p:cNvSpPr txBox="1"/>
          <p:nvPr/>
        </p:nvSpPr>
        <p:spPr>
          <a:xfrm>
            <a:off x="5979886" y="2380343"/>
            <a:ext cx="5175794" cy="3416320"/>
          </a:xfrm>
          <a:prstGeom prst="rect">
            <a:avLst/>
          </a:prstGeom>
          <a:noFill/>
        </p:spPr>
        <p:txBody>
          <a:bodyPr wrap="square" rtlCol="0">
            <a:spAutoFit/>
          </a:bodyPr>
          <a:lstStyle/>
          <a:p>
            <a:r>
              <a:rPr lang="en-US" sz="2400" dirty="0" smtClean="0"/>
              <a:t>In this example we can simply see the game in completed stage. Each of the players has different remaining figures that he could not place during the game. In this case the player with less</a:t>
            </a:r>
            <a:r>
              <a:rPr lang="en-US" sz="2400" dirty="0"/>
              <a:t> remained</a:t>
            </a:r>
            <a:r>
              <a:rPr lang="en-US" sz="2400" dirty="0" smtClean="0"/>
              <a:t> figure points is the winner. If the player place the special moving figure / 1 score figure / at last, he double his result.</a:t>
            </a:r>
            <a:endParaRPr lang="en-US" sz="2400" dirty="0"/>
          </a:p>
        </p:txBody>
      </p:sp>
    </p:spTree>
    <p:extLst>
      <p:ext uri="{BB962C8B-B14F-4D97-AF65-F5344CB8AC3E}">
        <p14:creationId xmlns:p14="http://schemas.microsoft.com/office/powerpoint/2010/main" val="3453302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Player stack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343" y="1886857"/>
            <a:ext cx="4053771" cy="4441076"/>
          </a:xfrm>
        </p:spPr>
      </p:pic>
      <p:sp>
        <p:nvSpPr>
          <p:cNvPr id="5" name="TextBox 4"/>
          <p:cNvSpPr txBox="1"/>
          <p:nvPr/>
        </p:nvSpPr>
        <p:spPr>
          <a:xfrm>
            <a:off x="5167086" y="2630067"/>
            <a:ext cx="6589485" cy="1754326"/>
          </a:xfrm>
          <a:prstGeom prst="rect">
            <a:avLst/>
          </a:prstGeom>
          <a:noFill/>
        </p:spPr>
        <p:txBody>
          <a:bodyPr wrap="square" rtlCol="0">
            <a:spAutoFit/>
          </a:bodyPr>
          <a:lstStyle/>
          <a:p>
            <a:r>
              <a:rPr lang="en-US" dirty="0" smtClean="0"/>
              <a:t>Each player has his own personal stack of these figures.</a:t>
            </a:r>
          </a:p>
          <a:p>
            <a:r>
              <a:rPr lang="en-US" dirty="0" smtClean="0"/>
              <a:t>Each one of them except a few has 8 possible rotations.</a:t>
            </a:r>
          </a:p>
          <a:p>
            <a:endParaRPr lang="en-US" dirty="0" smtClean="0"/>
          </a:p>
          <a:p>
            <a:endParaRPr lang="en-US" dirty="0"/>
          </a:p>
          <a:p>
            <a:endParaRPr lang="en-US" dirty="0" smtClean="0"/>
          </a:p>
          <a:p>
            <a:r>
              <a:rPr lang="en-US" dirty="0" smtClean="0"/>
              <a:t> </a:t>
            </a:r>
            <a:endParaRPr lang="en-US" dirty="0"/>
          </a:p>
        </p:txBody>
      </p:sp>
    </p:spTree>
    <p:extLst>
      <p:ext uri="{BB962C8B-B14F-4D97-AF65-F5344CB8AC3E}">
        <p14:creationId xmlns:p14="http://schemas.microsoft.com/office/powerpoint/2010/main" val="2201982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53626"/>
            <a:ext cx="10058400" cy="1450757"/>
          </a:xfrm>
        </p:spPr>
        <p:txBody>
          <a:bodyPr/>
          <a:lstStyle/>
          <a:p>
            <a:pPr algn="ctr"/>
            <a:r>
              <a:rPr lang="en-US" dirty="0" smtClean="0"/>
              <a:t>Game design during the planning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57" y="822960"/>
            <a:ext cx="12464148" cy="6709954"/>
          </a:xfrm>
        </p:spPr>
      </p:pic>
    </p:spTree>
    <p:extLst>
      <p:ext uri="{BB962C8B-B14F-4D97-AF65-F5344CB8AC3E}">
        <p14:creationId xmlns:p14="http://schemas.microsoft.com/office/powerpoint/2010/main" val="1594280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24597"/>
            <a:ext cx="10058400" cy="1450757"/>
          </a:xfrm>
        </p:spPr>
        <p:txBody>
          <a:bodyPr/>
          <a:lstStyle/>
          <a:p>
            <a:pPr algn="ctr"/>
            <a:r>
              <a:rPr lang="en-US" dirty="0"/>
              <a:t>Game design during the planning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57" y="898894"/>
            <a:ext cx="11930743" cy="6422801"/>
          </a:xfrm>
        </p:spPr>
      </p:pic>
    </p:spTree>
    <p:extLst>
      <p:ext uri="{BB962C8B-B14F-4D97-AF65-F5344CB8AC3E}">
        <p14:creationId xmlns:p14="http://schemas.microsoft.com/office/powerpoint/2010/main" val="2678965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5699" y="-7280425"/>
            <a:ext cx="15887699" cy="13580575"/>
          </a:xfrm>
        </p:spPr>
      </p:pic>
      <p:sp>
        <p:nvSpPr>
          <p:cNvPr id="2" name="Title 1"/>
          <p:cNvSpPr>
            <a:spLocks noGrp="1"/>
          </p:cNvSpPr>
          <p:nvPr>
            <p:ph type="title"/>
          </p:nvPr>
        </p:nvSpPr>
        <p:spPr>
          <a:xfrm>
            <a:off x="1097280" y="286603"/>
            <a:ext cx="10058400" cy="2837597"/>
          </a:xfrm>
        </p:spPr>
        <p:txBody>
          <a:bodyPr>
            <a:normAutofit/>
          </a:bodyPr>
          <a:lstStyle/>
          <a:p>
            <a:pPr algn="ctr"/>
            <a:r>
              <a:rPr lang="en-US" sz="7200" b="1" dirty="0" smtClean="0"/>
              <a:t>Game demo</a:t>
            </a:r>
            <a:endParaRPr lang="en-US" sz="7200" b="1" dirty="0"/>
          </a:p>
        </p:txBody>
      </p:sp>
    </p:spTree>
    <p:extLst>
      <p:ext uri="{BB962C8B-B14F-4D97-AF65-F5344CB8AC3E}">
        <p14:creationId xmlns:p14="http://schemas.microsoft.com/office/powerpoint/2010/main" val="3773107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77</TotalTime>
  <Words>259</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lpstr>
      <vt:lpstr>   Brain developing      strategy game</vt:lpstr>
      <vt:lpstr>Game concept – summary </vt:lpstr>
      <vt:lpstr>Rules for placing figure on the field</vt:lpstr>
      <vt:lpstr>Example of late game</vt:lpstr>
      <vt:lpstr>Player stack</vt:lpstr>
      <vt:lpstr>Game design during the planning</vt:lpstr>
      <vt:lpstr>Game design during the planning</vt:lpstr>
      <vt:lpstr>Game 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developing      strategy game</dc:title>
  <dc:creator>Alex</dc:creator>
  <cp:lastModifiedBy>Alex</cp:lastModifiedBy>
  <cp:revision>7</cp:revision>
  <dcterms:created xsi:type="dcterms:W3CDTF">2015-03-04T13:26:10Z</dcterms:created>
  <dcterms:modified xsi:type="dcterms:W3CDTF">2015-03-04T14:43:28Z</dcterms:modified>
</cp:coreProperties>
</file>