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87" r:id="rId3"/>
    <p:sldId id="326" r:id="rId4"/>
    <p:sldId id="327" r:id="rId5"/>
    <p:sldId id="330" r:id="rId6"/>
    <p:sldId id="335" r:id="rId7"/>
    <p:sldId id="257" r:id="rId8"/>
    <p:sldId id="259" r:id="rId9"/>
    <p:sldId id="290" r:id="rId10"/>
    <p:sldId id="291" r:id="rId11"/>
    <p:sldId id="295" r:id="rId12"/>
    <p:sldId id="334" r:id="rId13"/>
    <p:sldId id="297" r:id="rId14"/>
    <p:sldId id="258" r:id="rId15"/>
    <p:sldId id="298" r:id="rId16"/>
    <p:sldId id="319" r:id="rId17"/>
    <p:sldId id="323" r:id="rId18"/>
    <p:sldId id="320" r:id="rId19"/>
    <p:sldId id="321" r:id="rId20"/>
    <p:sldId id="322" r:id="rId21"/>
    <p:sldId id="262" r:id="rId22"/>
    <p:sldId id="263" r:id="rId23"/>
    <p:sldId id="304" r:id="rId24"/>
    <p:sldId id="305" r:id="rId25"/>
    <p:sldId id="264" r:id="rId26"/>
    <p:sldId id="306" r:id="rId27"/>
    <p:sldId id="274" r:id="rId28"/>
    <p:sldId id="273" r:id="rId29"/>
    <p:sldId id="315" r:id="rId30"/>
    <p:sldId id="276" r:id="rId31"/>
    <p:sldId id="316" r:id="rId32"/>
    <p:sldId id="317" r:id="rId33"/>
    <p:sldId id="318" r:id="rId34"/>
    <p:sldId id="336" r:id="rId35"/>
    <p:sldId id="328" r:id="rId36"/>
    <p:sldId id="329" r:id="rId37"/>
    <p:sldId id="331" r:id="rId38"/>
    <p:sldId id="332" r:id="rId39"/>
    <p:sldId id="333" r:id="rId40"/>
    <p:sldId id="337" r:id="rId41"/>
    <p:sldId id="325" r:id="rId42"/>
    <p:sldId id="286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435" autoAdjust="0"/>
  </p:normalViewPr>
  <p:slideViewPr>
    <p:cSldViewPr snapToGrid="0" snapToObjects="1">
      <p:cViewPr varScale="1">
        <p:scale>
          <a:sx n="72" d="100"/>
          <a:sy n="72" d="100"/>
        </p:scale>
        <p:origin x="-2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899E-C436-1744-9CA0-016575405AE5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FA45-D769-5744-9301-0DBC7BF6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Let me tell you a little bit</a:t>
            </a:r>
            <a:r>
              <a:rPr lang="en-US" baseline="0" dirty="0" smtClean="0"/>
              <a:t> about Couchbase Lite so you know what is being build here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Syncing database for mobile devices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Lets you replicate data between databases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QUICK Demo on Mac and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Couchbase Mobile is combination of Lite + Sync Gateway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Sync between all kind of devices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Handle authentication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can have a lot of those (100.000 per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 let’s talk about using JRuby and Couchbase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And how</a:t>
            </a:r>
            <a:r>
              <a:rPr lang="en-US" baseline="0" dirty="0" smtClean="0"/>
              <a:t> this works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</a:t>
            </a:r>
            <a:r>
              <a:rPr lang="en-US" baseline="0" dirty="0" smtClean="0"/>
              <a:t> of the time you can just require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Unless they have weird dependencies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you need to load class files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java_import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Works</a:t>
            </a:r>
            <a:r>
              <a:rPr lang="en-US" baseline="0" dirty="0" smtClean="0"/>
              <a:t> almost the same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Ruby runtime to determine the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really nice! Loading stuff at runtime makes this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Ok so who am I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And why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Facinated</a:t>
            </a:r>
            <a:r>
              <a:rPr lang="en-US" dirty="0" smtClean="0"/>
              <a:t> by </a:t>
            </a:r>
            <a:r>
              <a:rPr lang="en-US" dirty="0" err="1" smtClean="0"/>
              <a:t>Jruby</a:t>
            </a:r>
            <a:r>
              <a:rPr lang="en-US" dirty="0" smtClean="0"/>
              <a:t> for some time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Works in java as well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just 60 lines of code…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everything is loaded simply call the method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include_package</a:t>
            </a:r>
            <a:r>
              <a:rPr lang="en-US" baseline="0" dirty="0" smtClean="0"/>
              <a:t> namespaces include in module or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Import makes it available everywhere, probably better to namespace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5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Using</a:t>
            </a:r>
            <a:r>
              <a:rPr lang="en-US" baseline="0" dirty="0" smtClean="0"/>
              <a:t> Java from JRuby feels good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just intermix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it just works, wrapping the native calls in one location is probably a good idea so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the </a:t>
            </a:r>
            <a:r>
              <a:rPr lang="en-US" baseline="0" dirty="0" err="1" smtClean="0"/>
              <a:t>database.rb</a:t>
            </a:r>
            <a:r>
              <a:rPr lang="en-US" baseline="0" dirty="0" smtClean="0"/>
              <a:t> file, it also has a method to return the </a:t>
            </a:r>
            <a:r>
              <a:rPr lang="en-US" baseline="0" dirty="0" err="1" smtClean="0"/>
              <a:t>connetion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Like I said</a:t>
            </a:r>
            <a:r>
              <a:rPr lang="en-US" baseline="0" dirty="0" smtClean="0"/>
              <a:t> it</a:t>
            </a:r>
            <a:r>
              <a:rPr lang="fr-FR" baseline="0" dirty="0" smtClean="0"/>
              <a:t>’</a:t>
            </a:r>
            <a:r>
              <a:rPr lang="en-US" baseline="0" dirty="0" smtClean="0"/>
              <a:t>s a document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Just store JSON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Quick note on channels for those interested those are tags for your documents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Ok this covers the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Easy setup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have</a:t>
            </a:r>
            <a:r>
              <a:rPr lang="en-US" baseline="0" dirty="0" smtClean="0"/>
              <a:t> already seen the monitoring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That will continuously replicate all the changes (this is </a:t>
            </a:r>
            <a:r>
              <a:rPr lang="en-US" baseline="0" dirty="0" err="1" smtClean="0"/>
              <a:t>configurabel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Create the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6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Index</a:t>
            </a:r>
            <a:r>
              <a:rPr lang="en-US" baseline="0" dirty="0" smtClean="0"/>
              <a:t> by date so they are displayed right!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query</a:t>
            </a:r>
            <a:r>
              <a:rPr lang="en-US" baseline="0" dirty="0" smtClean="0"/>
              <a:t> it, all changes will be listened to so we can display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2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 the display</a:t>
            </a:r>
          </a:p>
          <a:p>
            <a:r>
              <a:rPr lang="en-US" dirty="0" err="1" smtClean="0"/>
              <a:t>Standart</a:t>
            </a:r>
            <a:r>
              <a:rPr lang="en-US" baseline="0" dirty="0" smtClean="0"/>
              <a:t> swing table</a:t>
            </a:r>
          </a:p>
          <a:p>
            <a:r>
              <a:rPr lang="en-US" baseline="0" dirty="0" smtClean="0"/>
              <a:t>Make sure to convert the types!</a:t>
            </a:r>
          </a:p>
          <a:p>
            <a:r>
              <a:rPr lang="en-US" baseline="0" dirty="0" smtClean="0"/>
              <a:t>DEMO Again!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2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It</a:t>
            </a:r>
            <a:r>
              <a:rPr lang="fr-FR" dirty="0" smtClean="0"/>
              <a:t>’</a:t>
            </a:r>
            <a:r>
              <a:rPr lang="en-US" dirty="0" smtClean="0"/>
              <a:t>s a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Tell story about </a:t>
            </a:r>
            <a:r>
              <a:rPr lang="en-US" dirty="0" err="1" smtClean="0"/>
              <a:t>steffi</a:t>
            </a:r>
            <a:r>
              <a:rPr lang="en-US" baseline="0" dirty="0" smtClean="0"/>
              <a:t> and me buying stuff twice!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9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Using </a:t>
            </a:r>
            <a:r>
              <a:rPr lang="en-US" baseline="0" dirty="0" err="1" smtClean="0"/>
              <a:t>jruby</a:t>
            </a:r>
            <a:r>
              <a:rPr lang="en-US" baseline="0" dirty="0" smtClean="0"/>
              <a:t> on a mac you have everything already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Install via ruby-build or ruby-install or </a:t>
            </a:r>
            <a:r>
              <a:rPr lang="en-US" baseline="0" dirty="0" err="1" smtClean="0"/>
              <a:t>rvm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All ruby code should just work (Rails, Sinatra etc…)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support for C extensions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1.9 compatible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You can call native java methods and any java code really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Defaults are under Java namespace or </a:t>
            </a:r>
            <a:r>
              <a:rPr lang="en-US" baseline="0" dirty="0" err="1" smtClean="0"/>
              <a:t>javax</a:t>
            </a:r>
            <a:r>
              <a:rPr lang="en-US" baseline="0" dirty="0" smtClean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2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Access to lower level Java objects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needed to make method calls work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Visual</a:t>
            </a:r>
            <a:r>
              <a:rPr lang="en-US" baseline="0" dirty="0" smtClean="0"/>
              <a:t> VM for debugging GC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Bytecode</a:t>
            </a:r>
            <a:r>
              <a:rPr lang="en-US" baseline="0" dirty="0" smtClean="0"/>
              <a:t> analyzers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Battle tested Java Webservers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Has a native component (</a:t>
            </a:r>
            <a:r>
              <a:rPr lang="en-US" baseline="0" dirty="0" smtClean="0"/>
              <a:t> C 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using </a:t>
            </a:r>
            <a:r>
              <a:rPr lang="en-US" dirty="0" err="1" smtClean="0"/>
              <a:t>standart</a:t>
            </a:r>
            <a:r>
              <a:rPr lang="en-US" dirty="0" smtClean="0"/>
              <a:t> Java Idioms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Was originally written for Android (Has a lot of weirdness)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FA45-D769-5744-9301-0DBC7BF6F4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3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FC21-B1CF-2E4F-8EF7-9FF0FD28E87A}" type="datetimeFigureOut">
              <a:rPr lang="en-US" smtClean="0"/>
              <a:t>12/09/14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2961-0704-B542-A6A3-95103CF9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ndon-2014.spanconf.io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uchbase.com/prebuilt/couchbase-manual-3.0/rel-notes/rel-notes3.0beta.html" TargetMode="External"/><Relationship Id="rId4" Type="http://schemas.openxmlformats.org/officeDocument/2006/relationships/hyperlink" Target="http://www.couchbase.com/bugbash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chbase.com/communities" TargetMode="External"/><Relationship Id="rId4" Type="http://schemas.openxmlformats.org/officeDocument/2006/relationships/hyperlink" Target="http://jruby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ouchbaselabs/pi-on-cou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Intelli</a:t>
            </a:r>
            <a:r>
              <a:rPr lang="en-US" dirty="0" smtClean="0"/>
              <a:t>-Fridge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6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va_ty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821" y="1236482"/>
            <a:ext cx="10129842" cy="45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0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GC, Java Debugging tools, Java Servers…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Document DB</a:t>
            </a:r>
          </a:p>
          <a:p>
            <a:r>
              <a:rPr lang="en-US" dirty="0" smtClean="0"/>
              <a:t>Key / Value</a:t>
            </a:r>
          </a:p>
          <a:p>
            <a:r>
              <a:rPr lang="en-US" dirty="0" smtClean="0"/>
              <a:t>Supports 2</a:t>
            </a:r>
            <a:r>
              <a:rPr lang="en-US" baseline="30000" dirty="0" smtClean="0"/>
              <a:t>nd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Is fast!</a:t>
            </a:r>
          </a:p>
          <a:p>
            <a:r>
              <a:rPr lang="en-US" dirty="0" smtClean="0"/>
              <a:t>Is Consistent (in a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NoSQL Database</a:t>
            </a:r>
          </a:p>
          <a:p>
            <a:r>
              <a:rPr lang="en-US" dirty="0" smtClean="0"/>
              <a:t>Stores JSON</a:t>
            </a:r>
          </a:p>
          <a:p>
            <a:r>
              <a:rPr lang="en-US" dirty="0" smtClean="0"/>
              <a:t>Supports 2</a:t>
            </a:r>
            <a:r>
              <a:rPr lang="en-US" baseline="30000" dirty="0" smtClean="0"/>
              <a:t>nd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Native on [INSERT YOUR PLATFORM HERE]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0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Couchbase Mobil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Couchbase Lite +</a:t>
            </a:r>
            <a:r>
              <a:rPr lang="en-US" dirty="0"/>
              <a:t> </a:t>
            </a:r>
            <a:r>
              <a:rPr lang="en-US" dirty="0" smtClean="0"/>
              <a:t>Sync Gateway</a:t>
            </a:r>
          </a:p>
        </p:txBody>
      </p:sp>
    </p:spTree>
    <p:extLst>
      <p:ext uri="{BB962C8B-B14F-4D97-AF65-F5344CB8AC3E}">
        <p14:creationId xmlns:p14="http://schemas.microsoft.com/office/powerpoint/2010/main" val="364882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Mobil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Couchbase Lite +</a:t>
            </a:r>
            <a:r>
              <a:rPr lang="en-US" dirty="0"/>
              <a:t> </a:t>
            </a:r>
            <a:r>
              <a:rPr lang="en-US" dirty="0" smtClean="0"/>
              <a:t>Sync Gateway</a:t>
            </a:r>
          </a:p>
        </p:txBody>
      </p:sp>
      <p:pic>
        <p:nvPicPr>
          <p:cNvPr id="8" name="Picture Placeholder 7" descr="2014-06-12 13.30.45-152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9" r="-38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049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Tags…</a:t>
            </a:r>
          </a:p>
        </p:txBody>
      </p:sp>
    </p:spTree>
    <p:extLst>
      <p:ext uri="{BB962C8B-B14F-4D97-AF65-F5344CB8AC3E}">
        <p14:creationId xmlns:p14="http://schemas.microsoft.com/office/powerpoint/2010/main" val="235207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Facebook, Mozilla Persona, User + Password,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0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Function</a:t>
            </a:r>
            <a:endParaRPr lang="en-US" dirty="0"/>
          </a:p>
        </p:txBody>
      </p:sp>
      <p:pic>
        <p:nvPicPr>
          <p:cNvPr id="5" name="Picture 4" descr="Screen Shot 2014-08-24 at 09.2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98725"/>
            <a:ext cx="9130399" cy="26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5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pic>
        <p:nvPicPr>
          <p:cNvPr id="5" name="Picture 4" descr="Screen Shot 2014-08-24 at 09.2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328"/>
            <a:ext cx="9181790" cy="20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8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Philipp Fehre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ischi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Github: @</a:t>
            </a:r>
            <a:r>
              <a:rPr lang="en-US" dirty="0" err="1" smtClean="0"/>
              <a:t>sideshowcoder</a:t>
            </a:r>
            <a:endParaRPr lang="en-US" dirty="0" smtClean="0"/>
          </a:p>
          <a:p>
            <a:r>
              <a:rPr lang="en-US" dirty="0" smtClean="0"/>
              <a:t>Developer Advocate, Couchbase</a:t>
            </a:r>
            <a:endParaRPr lang="en-US" dirty="0"/>
          </a:p>
        </p:txBody>
      </p:sp>
      <p:pic>
        <p:nvPicPr>
          <p:cNvPr id="3" name="Picture 2" descr="200x200-circle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56" y="11291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5" name="Picture 4" descr="Screen Shot 2014-08-24 at 09.2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072"/>
            <a:ext cx="9144000" cy="16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0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Couchbase 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JARs</a:t>
            </a:r>
            <a:endParaRPr lang="en-US" dirty="0"/>
          </a:p>
        </p:txBody>
      </p:sp>
      <p:pic>
        <p:nvPicPr>
          <p:cNvPr id="3" name="Content Placeholder 2" descr="loading-jar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270" b="-1072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606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native JARs</a:t>
            </a:r>
            <a:endParaRPr lang="en-US" dirty="0"/>
          </a:p>
        </p:txBody>
      </p:sp>
      <p:pic>
        <p:nvPicPr>
          <p:cNvPr id="5" name="Content Placeholder 4" descr="loading-native-jar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158" b="-123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722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for reference… ;)</a:t>
            </a:r>
            <a:endParaRPr lang="en-US" dirty="0"/>
          </a:p>
        </p:txBody>
      </p:sp>
      <p:pic>
        <p:nvPicPr>
          <p:cNvPr id="3" name="Content Placeholder 2" descr="loading dynamically in jav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5" b="26965"/>
          <a:stretch>
            <a:fillRect/>
          </a:stretch>
        </p:blipFill>
        <p:spPr>
          <a:xfrm>
            <a:off x="457200" y="1417638"/>
            <a:ext cx="8229600" cy="5162579"/>
          </a:xfrm>
        </p:spPr>
      </p:pic>
    </p:spTree>
    <p:extLst>
      <p:ext uri="{BB962C8B-B14F-4D97-AF65-F5344CB8AC3E}">
        <p14:creationId xmlns:p14="http://schemas.microsoft.com/office/powerpoint/2010/main" val="349232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Java Methods</a:t>
            </a:r>
            <a:endParaRPr lang="en-US" dirty="0"/>
          </a:p>
        </p:txBody>
      </p:sp>
      <p:pic>
        <p:nvPicPr>
          <p:cNvPr id="6" name="Picture 5" descr="include-jav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2511777"/>
            <a:ext cx="8620950" cy="557389"/>
          </a:xfrm>
          <a:prstGeom prst="rect">
            <a:avLst/>
          </a:prstGeom>
        </p:spPr>
      </p:pic>
      <p:pic>
        <p:nvPicPr>
          <p:cNvPr id="7" name="Picture 6" descr="calling-java-more-like-jav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3610"/>
            <a:ext cx="8398933" cy="4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Java Methods</a:t>
            </a:r>
            <a:endParaRPr lang="en-US" dirty="0"/>
          </a:p>
        </p:txBody>
      </p:sp>
      <p:pic>
        <p:nvPicPr>
          <p:cNvPr id="2" name="Picture 1" descr="connect-to-the-data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739"/>
            <a:ext cx="9144000" cy="26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Items in the database</a:t>
            </a:r>
            <a:endParaRPr lang="en-US" dirty="0"/>
          </a:p>
        </p:txBody>
      </p:sp>
      <p:pic>
        <p:nvPicPr>
          <p:cNvPr id="5" name="Content Placeholder 4" descr="creating-item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5" b="-7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40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083"/>
            <a:ext cx="8229600" cy="1143000"/>
          </a:xfrm>
        </p:spPr>
        <p:txBody>
          <a:bodyPr/>
          <a:lstStyle/>
          <a:p>
            <a:r>
              <a:rPr lang="en-US" dirty="0" smtClean="0"/>
              <a:t>Setting up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3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22 at 17.1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11"/>
            <a:ext cx="9147469" cy="58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Intelligent Fridge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shop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7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Couchbase Lite</a:t>
            </a:r>
            <a:endParaRPr lang="en-US" dirty="0"/>
          </a:p>
        </p:txBody>
      </p:sp>
      <p:pic>
        <p:nvPicPr>
          <p:cNvPr id="7" name="Content Placeholder 6" descr="live-que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418" b="-454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47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Couchbase Lite</a:t>
            </a:r>
            <a:endParaRPr lang="en-US" dirty="0"/>
          </a:p>
        </p:txBody>
      </p:sp>
      <p:pic>
        <p:nvPicPr>
          <p:cNvPr id="3" name="Content Placeholder 2" descr="query-rub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05" b="-43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832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Couchbase Lite</a:t>
            </a:r>
            <a:endParaRPr lang="en-US" dirty="0"/>
          </a:p>
        </p:txBody>
      </p:sp>
      <p:pic>
        <p:nvPicPr>
          <p:cNvPr id="5" name="Content Placeholder 4" descr="query-obj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95" b="-17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768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Couchbase Lite</a:t>
            </a:r>
            <a:endParaRPr lang="en-US" dirty="0"/>
          </a:p>
        </p:txBody>
      </p:sp>
      <p:pic>
        <p:nvPicPr>
          <p:cNvPr id="3" name="Content Placeholder 2" descr="creating-item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5" b="-7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54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</a:t>
            </a:r>
            <a:endParaRPr lang="en-US" dirty="0"/>
          </a:p>
        </p:txBody>
      </p:sp>
      <p:pic>
        <p:nvPicPr>
          <p:cNvPr id="4" name="Content Placeholder 3" descr="pi-loo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3" b="-11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349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the Item</a:t>
            </a:r>
            <a:endParaRPr lang="en-US" dirty="0"/>
          </a:p>
        </p:txBody>
      </p:sp>
      <p:pic>
        <p:nvPicPr>
          <p:cNvPr id="4" name="Content Placeholder 3" descr="creating-item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5" b="-7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687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pic>
        <p:nvPicPr>
          <p:cNvPr id="4" name="Content Placeholder 3" descr="io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13" r="-696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807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view</a:t>
            </a:r>
            <a:endParaRPr lang="en-US" dirty="0"/>
          </a:p>
        </p:txBody>
      </p:sp>
      <p:pic>
        <p:nvPicPr>
          <p:cNvPr id="4" name="Content Placeholder 3" descr="items-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80" b="-17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56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DataSource</a:t>
            </a:r>
            <a:endParaRPr lang="en-US" dirty="0"/>
          </a:p>
        </p:txBody>
      </p:sp>
      <p:pic>
        <p:nvPicPr>
          <p:cNvPr id="4" name="Content Placeholder 3" descr="datasourc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66" b="-55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862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barcode of Items</a:t>
            </a:r>
          </a:p>
          <a:p>
            <a:r>
              <a:rPr lang="en-US" dirty="0" smtClean="0"/>
              <a:t>Toggle if the item is in the fridge on each scan</a:t>
            </a:r>
          </a:p>
          <a:p>
            <a:r>
              <a:rPr lang="en-US" dirty="0" smtClean="0"/>
              <a:t>Sync with the iPhone</a:t>
            </a:r>
            <a:endParaRPr lang="en-US" dirty="0"/>
          </a:p>
        </p:txBody>
      </p:sp>
      <p:pic>
        <p:nvPicPr>
          <p:cNvPr id="6" name="Picture 5" descr="usb-laser-barcode-scanner-classic-p6602-3271_z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2847164"/>
            <a:ext cx="4010836" cy="40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to SPANCONF!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http://london-2014.spanconf.io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Tweet @</a:t>
            </a:r>
            <a:r>
              <a:rPr lang="en-US" dirty="0" err="1" smtClean="0"/>
              <a:t>matthewrevell</a:t>
            </a:r>
            <a:r>
              <a:rPr lang="en-US" dirty="0" smtClean="0"/>
              <a:t> and @</a:t>
            </a:r>
            <a:r>
              <a:rPr lang="en-US" dirty="0" err="1" smtClean="0"/>
              <a:t>spanconf</a:t>
            </a:r>
            <a:r>
              <a:rPr lang="en-US" dirty="0" smtClean="0"/>
              <a:t> right now! And you will get a discount code…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Couchbase Server 3.0 Beta Bug Bash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Download, Find, Report, Win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Lucida Grande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Couchbase Server 3.0 Beta</a:t>
            </a:r>
          </a:p>
          <a:p>
            <a:r>
              <a:rPr lang="en-US" dirty="0" smtClean="0"/>
              <a:t>Run some workload, play with it, FIND a bug</a:t>
            </a:r>
          </a:p>
          <a:p>
            <a:r>
              <a:rPr lang="en-US" dirty="0" smtClean="0"/>
              <a:t>If you find a bug, REPORT it! </a:t>
            </a:r>
          </a:p>
          <a:p>
            <a:pPr lvl="1"/>
            <a:r>
              <a:rPr lang="en-US" dirty="0"/>
              <a:t>All bugs count – anything from correctness, to performance, to usability, to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WIN Prizes!!</a:t>
            </a:r>
          </a:p>
          <a:p>
            <a:pPr lvl="1"/>
            <a:endParaRPr lang="en-US" dirty="0"/>
          </a:p>
          <a:p>
            <a:pPr marL="338328" lvl="1" indent="0">
              <a:buNone/>
            </a:pPr>
            <a:endParaRPr lang="en-US" dirty="0" smtClean="0"/>
          </a:p>
          <a:p>
            <a:endParaRPr lang="en-US" u="sng" dirty="0" smtClean="0">
              <a:hlinkClick r:id="rId3"/>
            </a:endParaRP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3223" y="5094110"/>
            <a:ext cx="7772400" cy="86325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hlinkClick r:id="rId4"/>
              </a:rPr>
              <a:t>http://www.couchbase.com/bugbash</a:t>
            </a:r>
            <a:endParaRPr lang="en-US" sz="3500" dirty="0" smtClean="0"/>
          </a:p>
          <a:p>
            <a:r>
              <a:rPr lang="en-US" sz="3500" dirty="0" smtClean="0"/>
              <a:t> </a:t>
            </a:r>
            <a:endParaRPr lang="en-US" sz="35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19" y="1128889"/>
            <a:ext cx="1610681" cy="1418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865" y="235373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421" y="1803399"/>
            <a:ext cx="609600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77101" y="5772696"/>
            <a:ext cx="279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Contest ends Aug 31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7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0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https://github.com/sideshowcoder/intelli_fridge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://developer.couchbase.com/mobile/</a:t>
            </a:r>
          </a:p>
          <a:p>
            <a:r>
              <a:rPr lang="en-US" dirty="0" smtClean="0">
                <a:hlinkClick r:id="rId2"/>
              </a:rPr>
              <a:t>http://github.com/couchbaselabs/pi-on-couch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://www.couchbase.com/communities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jruby.org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get Here?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rub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4473575"/>
            <a:ext cx="4521200" cy="1295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just ruby!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6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st-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821" y="1279773"/>
            <a:ext cx="10129842" cy="45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ling-jav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821" y="1380785"/>
            <a:ext cx="10097716" cy="45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801</Words>
  <Application>Microsoft Macintosh PowerPoint</Application>
  <PresentationFormat>On-screen Show (4:3)</PresentationFormat>
  <Paragraphs>167</Paragraphs>
  <Slides>43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Intelli-Fridge</vt:lpstr>
      <vt:lpstr>Philipp Fehre</vt:lpstr>
      <vt:lpstr>Building the Intelligent Fridge</vt:lpstr>
      <vt:lpstr>The Idea</vt:lpstr>
      <vt:lpstr>Demo Time!</vt:lpstr>
      <vt:lpstr>How DID I get Here?</vt:lpstr>
      <vt:lpstr>PowerPoint Presentation</vt:lpstr>
      <vt:lpstr>PowerPoint Presentation</vt:lpstr>
      <vt:lpstr>PowerPoint Presentation</vt:lpstr>
      <vt:lpstr>PowerPoint Presentation</vt:lpstr>
      <vt:lpstr>And more</vt:lpstr>
      <vt:lpstr>Couchbase</vt:lpstr>
      <vt:lpstr>Couchbase Lite</vt:lpstr>
      <vt:lpstr>Couchbase Mobil</vt:lpstr>
      <vt:lpstr>Couchbase Mobil</vt:lpstr>
      <vt:lpstr>Channels</vt:lpstr>
      <vt:lpstr>Authentication</vt:lpstr>
      <vt:lpstr>Sync Function</vt:lpstr>
      <vt:lpstr>Channels</vt:lpstr>
      <vt:lpstr>Authentication</vt:lpstr>
      <vt:lpstr>Using Couchbase Lite</vt:lpstr>
      <vt:lpstr>Loading JARs</vt:lpstr>
      <vt:lpstr>Loading native JARs</vt:lpstr>
      <vt:lpstr>Just for reference… ;)</vt:lpstr>
      <vt:lpstr>Calling Java Methods</vt:lpstr>
      <vt:lpstr>Calling Java Methods</vt:lpstr>
      <vt:lpstr>Creating Items in the database</vt:lpstr>
      <vt:lpstr>Setting up sync</vt:lpstr>
      <vt:lpstr>PowerPoint Presentation</vt:lpstr>
      <vt:lpstr>Querying Couchbase Lite</vt:lpstr>
      <vt:lpstr>Querying Couchbase Lite</vt:lpstr>
      <vt:lpstr>Querying Couchbase Lite</vt:lpstr>
      <vt:lpstr>Querying Couchbase Lite</vt:lpstr>
      <vt:lpstr>Putting it All together</vt:lpstr>
      <vt:lpstr>The Pi</vt:lpstr>
      <vt:lpstr>Process the Item</vt:lpstr>
      <vt:lpstr>iPhone</vt:lpstr>
      <vt:lpstr>Items view</vt:lpstr>
      <vt:lpstr>Using the DataSource</vt:lpstr>
      <vt:lpstr>Come to SPANCONF!</vt:lpstr>
      <vt:lpstr>Couchbase Server 3.0 Beta Bug Bash  Download, Find, Report, Win</vt:lpstr>
      <vt:lpstr>Questions?</vt:lpstr>
      <vt:lpstr>Links</vt:lpstr>
    </vt:vector>
  </TitlesOfParts>
  <Company>Couchbase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JRuby, a Pi and a Database</dc:title>
  <dc:creator>Philipp Fehre</dc:creator>
  <cp:lastModifiedBy>Philipp Fehre</cp:lastModifiedBy>
  <cp:revision>120</cp:revision>
  <dcterms:created xsi:type="dcterms:W3CDTF">2014-08-20T14:06:52Z</dcterms:created>
  <dcterms:modified xsi:type="dcterms:W3CDTF">2014-09-13T12:26:47Z</dcterms:modified>
</cp:coreProperties>
</file>