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F7043-E2E7-4A13-A722-50B688AF6BF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0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02DD4-8322-4F9F-A727-A77A330B132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9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FE80B-B8F3-42F8-AC3F-AEB159737A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7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857DA-36D6-4C0B-A829-A8DB20D09EF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9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D28F8-DEE3-4FCF-A09F-5BED3B0F2C8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11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573EC-6200-47CE-ABEC-38C8724E251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5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50541-931A-4B0B-A6D0-1F679AFC92C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98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79EAE-35B5-46A3-B0EE-9A623BF1439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D5F58-CC32-4672-ACF2-817F2188A84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11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F4F7C-C1A5-4AC7-8FE4-07D2EE2D2B0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86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620D1-53B0-4368-B2D0-738B77149AA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5AC63-74DC-4195-BC25-C05E4E4DDCF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E2B7-48F0-44AA-A078-19830B765629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66651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fsim2012/" TargetMode="External"/><Relationship Id="rId2" Type="http://schemas.openxmlformats.org/officeDocument/2006/relationships/hyperlink" Target="mailto:fsim2012@googlegroup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– Information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FSIM2012</a:t>
            </a:r>
            <a:endParaRPr lang="en-US" dirty="0"/>
          </a:p>
        </p:txBody>
      </p:sp>
      <p:pic>
        <p:nvPicPr>
          <p:cNvPr id="1028" name="Picture 4" descr="http://www.vietnamesetestingboard.org/zbxe/files/attach/images/215073/631/468/fpt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3505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25400"/>
            <a:ext cx="7024744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62001"/>
            <a:ext cx="3124200" cy="2286000"/>
          </a:xfrm>
        </p:spPr>
        <p:txBody>
          <a:bodyPr/>
          <a:lstStyle/>
          <a:p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Linh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Minh </a:t>
            </a:r>
            <a:r>
              <a:rPr lang="en-US" dirty="0" err="1" smtClean="0"/>
              <a:t>Khánh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Gấm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Anh </a:t>
            </a:r>
            <a:r>
              <a:rPr lang="en-US" dirty="0" err="1" smtClean="0"/>
              <a:t>Tuấn</a:t>
            </a:r>
            <a:endParaRPr lang="en-US" dirty="0"/>
          </a:p>
        </p:txBody>
      </p:sp>
      <p:pic>
        <p:nvPicPr>
          <p:cNvPr id="2052" name="Picture 4" descr="http://www.lrionline.com/wp-content/uploads/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762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262846"/>
            <a:ext cx="76962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en-US" sz="2400" dirty="0" smtClean="0">
                <a:solidFill>
                  <a:srgbClr val="3E3D2D"/>
                </a:solidFill>
              </a:rPr>
              <a:t>2 members work full-time</a:t>
            </a:r>
          </a:p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en-US" sz="2400" dirty="0" smtClean="0">
                <a:solidFill>
                  <a:srgbClr val="3E3D2D"/>
                </a:solidFill>
              </a:rPr>
              <a:t>2 members can spend full-time for capstone project</a:t>
            </a:r>
          </a:p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en-US" sz="2400" dirty="0" smtClean="0">
                <a:solidFill>
                  <a:srgbClr val="3E3D2D"/>
                </a:solidFill>
              </a:rPr>
              <a:t>1 member have to study in Fall semester</a:t>
            </a:r>
          </a:p>
          <a:p>
            <a:pPr marL="68580" lvl="0">
              <a:spcBef>
                <a:spcPct val="20000"/>
              </a:spcBef>
              <a:buClr>
                <a:srgbClr val="94C600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</a:rPr>
              <a:t>(block 1-2: slot 2,3,5 and block 3-4: slot 3)</a:t>
            </a:r>
            <a:endParaRPr lang="en-US" sz="2400" dirty="0">
              <a:solidFill>
                <a:srgbClr val="3E3D2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5900" y="3339516"/>
            <a:ext cx="1787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Time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091" y="4268850"/>
            <a:ext cx="76962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en-US" sz="2400" dirty="0" smtClean="0">
                <a:solidFill>
                  <a:srgbClr val="3E3D2D"/>
                </a:solidFill>
              </a:rPr>
              <a:t>1 member is studying about Android</a:t>
            </a:r>
          </a:p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r>
              <a:rPr lang="en-US" sz="2400" dirty="0" smtClean="0">
                <a:solidFill>
                  <a:srgbClr val="3E3D2D"/>
                </a:solidFill>
              </a:rPr>
              <a:t>1 member knows about Window application on Window 8</a:t>
            </a:r>
          </a:p>
          <a:p>
            <a:pPr marL="342900" lvl="0" indent="-274320">
              <a:spcBef>
                <a:spcPct val="20000"/>
              </a:spcBef>
              <a:buClr>
                <a:srgbClr val="94C600"/>
              </a:buClr>
              <a:buSzPct val="76000"/>
              <a:buFont typeface="Wingdings 2" pitchFamily="18" charset="2"/>
              <a:buChar char=""/>
            </a:pPr>
            <a:endParaRPr lang="en-US" sz="2400" dirty="0" smtClean="0">
              <a:solidFill>
                <a:srgbClr val="3E3D2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3079" y="3315457"/>
            <a:ext cx="4018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Technology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56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0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762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914401"/>
            <a:ext cx="54102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English name: </a:t>
            </a:r>
          </a:p>
          <a:p>
            <a:pPr marL="68580" indent="0">
              <a:buNone/>
            </a:pPr>
            <a:r>
              <a:rPr lang="en-US" dirty="0" smtClean="0"/>
              <a:t>Self – Information Management</a:t>
            </a:r>
          </a:p>
          <a:p>
            <a:r>
              <a:rPr lang="en-US" dirty="0" smtClean="0"/>
              <a:t>Vietnamese name: </a:t>
            </a:r>
          </a:p>
          <a:p>
            <a:pPr marL="68580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smtClean="0"/>
              <a:t>Abbreviation: SIM2012</a:t>
            </a:r>
          </a:p>
        </p:txBody>
      </p:sp>
      <p:pic>
        <p:nvPicPr>
          <p:cNvPr id="3076" name="Picture 4" descr="Stick Figure Cranking Out Money Powerpoint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" y="79520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5177" y="391885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lvl="0">
              <a:spcBef>
                <a:spcPct val="20000"/>
              </a:spcBef>
              <a:buClr>
                <a:srgbClr val="94C600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</a:rPr>
              <a:t>Android Mobile</a:t>
            </a:r>
            <a:endParaRPr lang="en-US" sz="2400" dirty="0">
              <a:solidFill>
                <a:srgbClr val="3E3D2D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03714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6400" y="2995527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Product: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6262" y="393192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E3D2D"/>
                </a:solidFill>
              </a:rPr>
              <a:t>Window application on window 8 (for tablet)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6777317" cy="533400"/>
          </a:xfrm>
        </p:spPr>
        <p:txBody>
          <a:bodyPr/>
          <a:lstStyle/>
          <a:p>
            <a:r>
              <a:rPr lang="en-US" dirty="0" smtClean="0"/>
              <a:t>Schedule for expenditure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30" y="3124200"/>
            <a:ext cx="22002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24000"/>
            <a:ext cx="677731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Expenditure management</a:t>
            </a:r>
          </a:p>
        </p:txBody>
      </p:sp>
      <p:pic>
        <p:nvPicPr>
          <p:cNvPr id="4100" name="Picture 4" descr="http://img.ehowcdn.com/article-new/ehow/images/a06/js/v3/meaning-deferred-revenue-expenditure_-800x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67" y="273367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1524000"/>
            <a:ext cx="677731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Borrowing and lending money management</a:t>
            </a:r>
          </a:p>
        </p:txBody>
      </p:sp>
      <p:pic>
        <p:nvPicPr>
          <p:cNvPr id="4102" name="Picture 6" descr="http://www2.vietbao.vn/images/vn55/kinh-te/55164664-hanhdttdieudu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198" y="1550126"/>
            <a:ext cx="677731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Report at the end of month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2059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3" y="2851513"/>
            <a:ext cx="3643313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 descr="http://www.dreamstime.com/warning-triangle-currency-thumb1089574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259330"/>
            <a:ext cx="36290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838197" y="1524000"/>
            <a:ext cx="677731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a warning for user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196" y="1512571"/>
            <a:ext cx="677731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Synchronize data</a:t>
            </a: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22" y="2045971"/>
            <a:ext cx="4081463" cy="284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5" y="4706711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67250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07" y="2489426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07" y="2681287"/>
            <a:ext cx="1481138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-Right Arrow 6"/>
          <p:cNvSpPr/>
          <p:nvPr/>
        </p:nvSpPr>
        <p:spPr>
          <a:xfrm rot="3269522">
            <a:off x="5266219" y="4044802"/>
            <a:ext cx="1260756" cy="964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8152371">
            <a:off x="1741663" y="3998380"/>
            <a:ext cx="1260756" cy="964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194" y="1550126"/>
            <a:ext cx="6777317" cy="330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 for expenditure</a:t>
            </a:r>
          </a:p>
          <a:p>
            <a:r>
              <a:rPr lang="en-US" dirty="0" smtClean="0"/>
              <a:t>Expenditure management</a:t>
            </a:r>
          </a:p>
          <a:p>
            <a:r>
              <a:rPr lang="en-US" dirty="0" smtClean="0"/>
              <a:t>Borrowing and lending money management</a:t>
            </a:r>
          </a:p>
          <a:p>
            <a:r>
              <a:rPr lang="en-US" dirty="0" smtClean="0"/>
              <a:t>Report at the end of month</a:t>
            </a:r>
          </a:p>
          <a:p>
            <a:r>
              <a:rPr lang="en-US" dirty="0" smtClean="0"/>
              <a:t>Make a warning for user</a:t>
            </a:r>
          </a:p>
          <a:p>
            <a:r>
              <a:rPr lang="en-US" dirty="0" smtClean="0"/>
              <a:t>Synchronize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3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build="p"/>
      <p:bldP spid="6" grpId="1" build="p"/>
      <p:bldP spid="8" grpId="0" build="p"/>
      <p:bldP spid="8" grpId="1" build="p"/>
      <p:bldP spid="11" grpId="0" build="p"/>
      <p:bldP spid="11" grpId="1" build="p"/>
      <p:bldP spid="16" grpId="0" build="p"/>
      <p:bldP spid="16" grpId="1" build="p"/>
      <p:bldP spid="17" grpId="0"/>
      <p:bldP spid="17" grpId="1"/>
      <p:bldP spid="7" grpId="0" animBg="1"/>
      <p:bldP spid="7" grpId="1" animBg="1"/>
      <p:bldP spid="7" grpId="2" animBg="1"/>
      <p:bldP spid="24" grpId="0" animBg="1"/>
      <p:bldP spid="24" grpId="1" animBg="1"/>
      <p:bldP spid="24" grpId="2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52400"/>
            <a:ext cx="7024744" cy="762000"/>
          </a:xfrm>
        </p:spPr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777317" cy="3508977"/>
          </a:xfrm>
        </p:spPr>
        <p:txBody>
          <a:bodyPr/>
          <a:lstStyle/>
          <a:p>
            <a:r>
              <a:rPr lang="en-US" dirty="0" smtClean="0"/>
              <a:t>Mail group: </a:t>
            </a:r>
            <a:r>
              <a:rPr lang="en-US" dirty="0" smtClean="0">
                <a:hlinkClick r:id="rId2"/>
              </a:rPr>
              <a:t>fsim2012@googlegroups.com</a:t>
            </a:r>
            <a:endParaRPr lang="en-US" dirty="0" smtClean="0"/>
          </a:p>
          <a:p>
            <a:r>
              <a:rPr lang="en-US" dirty="0"/>
              <a:t>SVN: </a:t>
            </a:r>
            <a:r>
              <a:rPr lang="en-US" dirty="0">
                <a:hlinkClick r:id="rId3"/>
              </a:rPr>
              <a:t>http://code.google.com/p/fsim2012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Coding:</a:t>
            </a:r>
          </a:p>
          <a:p>
            <a:pPr marL="68580" indent="0">
              <a:buNone/>
            </a:pPr>
            <a:r>
              <a:rPr lang="en-US" dirty="0" smtClean="0"/>
              <a:t>_ OS: Window 8/ Window 7</a:t>
            </a:r>
          </a:p>
          <a:p>
            <a:pPr marL="68580" indent="0">
              <a:buNone/>
            </a:pPr>
            <a:r>
              <a:rPr lang="en-US" dirty="0" smtClean="0"/>
              <a:t>_ Visual Studio 2012</a:t>
            </a:r>
          </a:p>
          <a:p>
            <a:pPr marL="68580" indent="0">
              <a:buNone/>
            </a:pPr>
            <a:r>
              <a:rPr lang="en-US" dirty="0" smtClean="0"/>
              <a:t>_ </a:t>
            </a:r>
            <a:r>
              <a:rPr lang="en-US" dirty="0" err="1" smtClean="0"/>
              <a:t>Eclip</a:t>
            </a:r>
            <a:r>
              <a:rPr lang="en-US" dirty="0" smtClean="0"/>
              <a:t> IDE for Java Developers</a:t>
            </a:r>
          </a:p>
          <a:p>
            <a:pPr marL="68580" indent="0">
              <a:buNone/>
            </a:pPr>
            <a:r>
              <a:rPr lang="en-US" dirty="0" smtClean="0"/>
              <a:t>_ Android SDK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99"/>
            </a:gs>
            <a:gs pos="100000">
              <a:srgbClr val="666699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WordArt 4"/>
          <p:cNvSpPr>
            <a:spLocks noChangeArrowheads="1" noChangeShapeType="1" noTextEdit="1"/>
          </p:cNvSpPr>
          <p:nvPr/>
        </p:nvSpPr>
        <p:spPr bwMode="gray">
          <a:xfrm>
            <a:off x="1600200" y="2590800"/>
            <a:ext cx="5759450" cy="1371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Normal3" dir="t"/>
            </a:scene3d>
            <a:sp3d extrusionH="121893000" prstMaterial="legacyMetal">
              <a:extrusionClr>
                <a:srgbClr val="5F5F5F"/>
              </a:extrusion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8488C4"/>
                    </a:gs>
                    <a:gs pos="53000">
                      <a:srgbClr val="D4DEFF"/>
                    </a:gs>
                    <a:gs pos="83000">
                      <a:srgbClr val="D4DEFF"/>
                    </a:gs>
                    <a:gs pos="100000">
                      <a:srgbClr val="96AB94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Thank You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G_Diagram_118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122</TotalTime>
  <Words>194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Austin</vt:lpstr>
      <vt:lpstr>TG_Diagram_118</vt:lpstr>
      <vt:lpstr>Self – Information Management</vt:lpstr>
      <vt:lpstr>Member</vt:lpstr>
      <vt:lpstr>SIM2012</vt:lpstr>
      <vt:lpstr>SIM2012</vt:lpstr>
      <vt:lpstr>Environment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– Information Management</dc:title>
  <dc:creator>TUANNA01030</dc:creator>
  <cp:lastModifiedBy>TUANNA01030</cp:lastModifiedBy>
  <cp:revision>13</cp:revision>
  <dcterms:created xsi:type="dcterms:W3CDTF">2012-08-26T15:42:37Z</dcterms:created>
  <dcterms:modified xsi:type="dcterms:W3CDTF">2012-08-26T17:45:07Z</dcterms:modified>
</cp:coreProperties>
</file>