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DB2A0-C93E-4912-B3F2-198E4494E76D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7ADB6-D220-499A-AAB2-4A3DEDD3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747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CFFD0-2F21-4204-B42F-D042CDCA6280}" type="datetimeFigureOut">
              <a:rPr lang="en-US" smtClean="0"/>
              <a:t>9/26/2012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2394-FB86-4212-A02C-9F49E7F20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818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2394-FB86-4212-A02C-9F49E7F20D11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PFM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0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2394-FB86-4212-A02C-9F49E7F20D11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PFM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7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390" y="685800"/>
            <a:ext cx="8003084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390" y="3843868"/>
            <a:ext cx="6402467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346D-9A8D-4F89-803B-2DD439643664}" type="datetime1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30155" y="8467"/>
            <a:ext cx="3810992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9762" y="91546"/>
            <a:ext cx="6082239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7710" y="228600"/>
            <a:ext cx="495429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7748" y="32279"/>
            <a:ext cx="4854253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7470" y="609602"/>
            <a:ext cx="4344530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5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C0E0-F7AF-4965-9F4A-F1136C5D2DA8}" type="datetime1">
              <a:rPr lang="en-US" smtClean="0"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640" y="3843867"/>
            <a:ext cx="8306373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685979" y="533400"/>
            <a:ext cx="1082163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4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1006102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0" y="4114800"/>
            <a:ext cx="853821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F551-5D7C-42D8-94D7-9CA2C41B35AD}" type="datetime1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6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09" y="685800"/>
            <a:ext cx="9146383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1" y="4301068"/>
            <a:ext cx="8536623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5465-6664-47E2-A34F-91DF94EE2B84}" type="datetime1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589" y="3429000"/>
            <a:ext cx="8536623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1950" y="81222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8091" y="276860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803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0" y="3429000"/>
            <a:ext cx="8536623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89" y="5132981"/>
            <a:ext cx="853821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AB49-0309-4746-A8A7-A3E1710A89F1}" type="datetime1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92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10" y="685800"/>
            <a:ext cx="9146382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0" y="4978400"/>
            <a:ext cx="8536624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976F-9EAF-444D-8389-918563BBD6B4}" type="datetime1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391" y="3928534"/>
            <a:ext cx="8536624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all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950" y="81222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8091" y="2768601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1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1006102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0" y="4766733"/>
            <a:ext cx="8536624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285-826E-4FA3-88DC-1E7B00A232E0}" type="datetime1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390" y="3928534"/>
            <a:ext cx="85366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all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77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7A0E-C504-4D3D-8331-FE6151586435}" type="datetime1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7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7474" y="685800"/>
            <a:ext cx="2057936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979" y="685800"/>
            <a:ext cx="7825238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E634-2434-418F-90A6-73AEAE518955}" type="datetime1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F8FC-6ED9-42D5-BBE8-56D2672D5DA8}" type="datetime1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9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0" y="2006600"/>
            <a:ext cx="8536624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1" y="4495800"/>
            <a:ext cx="853662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5CFD-A5A3-4F32-912B-DBC913B10871}" type="datetime1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53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390" y="685801"/>
            <a:ext cx="4938941" cy="36152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9647" y="685801"/>
            <a:ext cx="4935764" cy="36152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4319-81F8-4F90-A6B8-A5E87596ABF3}" type="datetime1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80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334" y="685800"/>
            <a:ext cx="465099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390" y="1270529"/>
            <a:ext cx="4938941" cy="303053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80650" y="685800"/>
            <a:ext cx="466634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8058" y="1262062"/>
            <a:ext cx="4930472" cy="303053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BEA6-9404-437D-A02F-976502671B83}" type="datetime1">
              <a:rPr lang="en-US" smtClean="0"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9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739C-0B6B-4EAA-9F32-471F868171A3}" type="datetime1">
              <a:rPr lang="en-US" smtClean="0"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75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4E8C-710C-425A-9110-E181D7262471}" type="datetime1">
              <a:rPr lang="en-US" smtClean="0"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2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857" y="685800"/>
            <a:ext cx="365855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391" y="685800"/>
            <a:ext cx="5945149" cy="5308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6857" y="2209800"/>
            <a:ext cx="3658553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93AC-C8C5-4BA9-BE3E-5435A3A1ED39}" type="datetime1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78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042" y="1447800"/>
            <a:ext cx="6021368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042" y="2777067"/>
            <a:ext cx="6022956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788C-6856-4813-B5BC-B10021C769C0}" type="datetime1">
              <a:rPr lang="en-US" smtClean="0"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>
          <a:xfrm>
            <a:off x="989269" y="914400"/>
            <a:ext cx="3281829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8949" y="2963333"/>
            <a:ext cx="913052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9368" y="3190344"/>
            <a:ext cx="2982634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4973" y="3285068"/>
            <a:ext cx="1897028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5823" y="3131080"/>
            <a:ext cx="1746177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21671" y="3683002"/>
            <a:ext cx="1270332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7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390" y="4487333"/>
            <a:ext cx="853662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0" y="685801"/>
            <a:ext cx="853662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6992" y="6172201"/>
            <a:ext cx="160061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36559-1DF3-47B9-89BE-4164EE34ED79}" type="datetime1">
              <a:rPr lang="en-US" smtClean="0"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390" y="6172201"/>
            <a:ext cx="754576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PFM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5900" y="5578476"/>
            <a:ext cx="1142543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6E328D7-919B-40CA-A411-F635F558B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71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590" y="406401"/>
            <a:ext cx="8003084" cy="1993900"/>
          </a:xfrm>
        </p:spPr>
        <p:txBody>
          <a:bodyPr/>
          <a:lstStyle/>
          <a:p>
            <a:r>
              <a:rPr lang="en-US" b="1" dirty="0" smtClean="0"/>
              <a:t>Personal Finance Management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390" y="3843868"/>
            <a:ext cx="6402467" cy="262043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Group’s member:</a:t>
            </a: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LinhLLL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GamNT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KhanhLTM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LocND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TuanNA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95" y="2673670"/>
            <a:ext cx="5685945" cy="3790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798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391" y="381000"/>
            <a:ext cx="8536624" cy="9017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Content</a:t>
            </a:r>
            <a:endParaRPr lang="en-US" sz="48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4391" y="1384300"/>
            <a:ext cx="10707509" cy="46101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</a:p>
          <a:p>
            <a:pPr marL="342900" indent="-342900"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review</a:t>
            </a:r>
          </a:p>
          <a:p>
            <a:pPr marL="342900" indent="-342900"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list</a:t>
            </a:r>
          </a:p>
          <a:p>
            <a:pPr marL="342900" indent="-342900"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711200"/>
            <a:ext cx="4922520" cy="518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15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0" y="190500"/>
            <a:ext cx="10898009" cy="10541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Idea</a:t>
            </a:r>
            <a:endParaRPr lang="en-US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1" y="1397000"/>
            <a:ext cx="10898009" cy="459740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English: Personal finance management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Vietnamese: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name: Money Tracker </a:t>
            </a:r>
          </a:p>
          <a:p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z="1600" smtClean="0"/>
              <a:t>3</a:t>
            </a:fld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55" y="514988"/>
            <a:ext cx="3671888" cy="5479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6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0" y="190500"/>
            <a:ext cx="10898009" cy="10541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Existing system review</a:t>
            </a:r>
            <a:endParaRPr lang="en-US" sz="4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11" y="2459759"/>
            <a:ext cx="2170340" cy="3268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750" y="2420003"/>
            <a:ext cx="2055811" cy="31584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656" y="2459759"/>
            <a:ext cx="1960789" cy="305407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z="1600" smtClean="0"/>
              <a:t>4</a:t>
            </a:fld>
            <a:endParaRPr lang="en-US" sz="16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060444" y="1717173"/>
            <a:ext cx="2104658" cy="515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Lover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7382787" y="1717173"/>
            <a:ext cx="2104658" cy="515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Money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9705130" y="1717172"/>
            <a:ext cx="2104658" cy="515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CW Money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836791" y="1567703"/>
            <a:ext cx="4005968" cy="4680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Lucida Grande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reviewed with 3 system: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don’t have enough functions which users want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functions are unnecessary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place, ATM, café…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Besides, their interface is not user- friendly and it can make user misunderstand</a:t>
            </a:r>
          </a:p>
        </p:txBody>
      </p:sp>
    </p:spTree>
    <p:extLst>
      <p:ext uri="{BB962C8B-B14F-4D97-AF65-F5344CB8AC3E}">
        <p14:creationId xmlns:p14="http://schemas.microsoft.com/office/powerpoint/2010/main" val="38008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0" y="190500"/>
            <a:ext cx="10898009" cy="1054100"/>
          </a:xfrm>
        </p:spPr>
        <p:txBody>
          <a:bodyPr/>
          <a:lstStyle/>
          <a:p>
            <a:r>
              <a:rPr lang="en-US" b="1" dirty="0"/>
              <a:t>Existing system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1" y="1244600"/>
            <a:ext cx="10898009" cy="4749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 table of comparison as follows: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z="1600" smtClean="0"/>
              <a:t>5</a:t>
            </a:fld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44710"/>
              </p:ext>
            </p:extLst>
          </p:nvPr>
        </p:nvGraphicFramePr>
        <p:xfrm>
          <a:off x="812799" y="1752599"/>
          <a:ext cx="9702800" cy="45486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4974"/>
                <a:gridCol w="1608876"/>
                <a:gridCol w="1851198"/>
                <a:gridCol w="1608876"/>
                <a:gridCol w="1608876"/>
              </a:tblGrid>
              <a:tr h="651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Name          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Money Lover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CWMoney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Money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*Money Tracker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8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Expense/Income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56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Schedule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145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Borrowing/Lending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828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Synchronize  Data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462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Export/Import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11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059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Report/Chart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92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by NFC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26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Friendly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256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7/9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5/9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7/9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8/9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2" marR="56402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0" y="402653"/>
            <a:ext cx="8536624" cy="76658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list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1" y="1169233"/>
            <a:ext cx="10824052" cy="5079168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have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 functions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and Expense management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Borrowing and Lending management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 functions: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NFC payment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code input</a:t>
            </a:r>
          </a:p>
          <a:p>
            <a:pPr marL="457200" indent="-457200"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z="1600" smtClean="0"/>
              <a:t>6</a:t>
            </a:fld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17" y="1063053"/>
            <a:ext cx="3527685" cy="5291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47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0" y="357682"/>
            <a:ext cx="8536624" cy="871511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391" y="1409075"/>
            <a:ext cx="10228448" cy="45853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28D7-919B-40CA-A411-F635F558B8CC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38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-PR-Framing5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-PR-Framing5a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 name="Slice-PR-Framing5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51DC7820-ED1B-410C-88C4-992A19D108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172</TotalTime>
  <Words>208</Words>
  <Application>Microsoft Office PowerPoint</Application>
  <PresentationFormat>Widescreen</PresentationFormat>
  <Paragraphs>105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Lucida Grande</vt:lpstr>
      <vt:lpstr>Times New Roman</vt:lpstr>
      <vt:lpstr>Trebuchet MS</vt:lpstr>
      <vt:lpstr>Slice</vt:lpstr>
      <vt:lpstr>Personal Finance Management</vt:lpstr>
      <vt:lpstr>Content</vt:lpstr>
      <vt:lpstr>Idea</vt:lpstr>
      <vt:lpstr>Existing system review</vt:lpstr>
      <vt:lpstr>Existing system review</vt:lpstr>
      <vt:lpstr>Function list</vt:lpstr>
      <vt:lpstr>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Finance Management</dc:title>
  <dc:creator>Cinderella hn</dc:creator>
  <cp:lastModifiedBy>Cinderella hn</cp:lastModifiedBy>
  <cp:revision>18</cp:revision>
  <dcterms:created xsi:type="dcterms:W3CDTF">2012-09-25T09:10:51Z</dcterms:created>
  <dcterms:modified xsi:type="dcterms:W3CDTF">2012-09-26T03:50:57Z</dcterms:modified>
</cp:coreProperties>
</file>