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A85AC63-74DC-4195-BC25-C05E4E4DDCF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C7DDF52-01C5-4B27-AA9C-4C5974681E3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AC63-74DC-4195-BC25-C05E4E4DDCF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F52-01C5-4B27-AA9C-4C5974681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AC63-74DC-4195-BC25-C05E4E4DDCF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F52-01C5-4B27-AA9C-4C5974681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AC63-74DC-4195-BC25-C05E4E4DDCF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F52-01C5-4B27-AA9C-4C5974681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AC63-74DC-4195-BC25-C05E4E4DDCF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F52-01C5-4B27-AA9C-4C5974681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AC63-74DC-4195-BC25-C05E4E4DDCF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F52-01C5-4B27-AA9C-4C5974681E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AC63-74DC-4195-BC25-C05E4E4DDCF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F52-01C5-4B27-AA9C-4C5974681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AC63-74DC-4195-BC25-C05E4E4DDCF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F52-01C5-4B27-AA9C-4C5974681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AC63-74DC-4195-BC25-C05E4E4DDCF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F52-01C5-4B27-AA9C-4C5974681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AC63-74DC-4195-BC25-C05E4E4DDCF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F52-01C5-4B27-AA9C-4C5974681E3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AC63-74DC-4195-BC25-C05E4E4DDCF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F52-01C5-4B27-AA9C-4C5974681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A85AC63-74DC-4195-BC25-C05E4E4DDCF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C7DDF52-01C5-4B27-AA9C-4C5974681E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Personal Finance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FSIM2012</a:t>
            </a:r>
            <a:endParaRPr lang="en-US" dirty="0"/>
          </a:p>
        </p:txBody>
      </p:sp>
      <p:pic>
        <p:nvPicPr>
          <p:cNvPr id="1028" name="Picture 4" descr="http://www.vietnamesetestingboard.org/zbxe/files/attach/images/215073/631/468/fpt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0"/>
            <a:ext cx="3505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-12700"/>
            <a:ext cx="7024744" cy="622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PFM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457200"/>
            <a:ext cx="3762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Function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AutoShape 9" descr="data:image/jpeg;base64,/9j/4AAQSkZJRgABAQAAAQABAAD/2wCEAAkGBhQQEBAQEBIUFRAVERUUFhYPEBAUFhAYFhQVFRUUFhUXHCYeFxkjGRQVIS8gJScpLSwsFh4xNTAsNSYrLCoBCQoKDgwOGg8PGikcHiQsKSk1KS0sLC8pLCksKiwsLyksLyopKSkqLywpKSkpLDUsLC0vLiksLCwtLSwsLCkpNf/AABEIAMYA/wMBIgACEQEDEQH/xAAbAAEAAQUBAAAAAAAAAAAAAAAABQECAwQGB//EAEcQAAEDAgMEBgUHCQcFAAAAAAEAAhEDIQQSMQUGE0EiUWFxgZEUIzKhsQckM0JSYsEWVHKCkqKy0fAVNENjg5PhU3OzwvH/xAAZAQEBAQEBAQAAAAAAAAAAAAAAAQIDBAX/xAAuEQEBAAEDAwIEBAcBAAAAAAAAAQIDETEEEiFBURNxgdEiMmGRFUJSYqGxwQX/2gAMAwEAAhEDEQA/APcUREBERAREQEREBERAREQEREBERAREQEREBERAREQEREBERAREQEREBERAREQEREBERAREQEREBERAREQEREBERAREQEREBFp7T2tSwzDUr1Gsb943PYBqT3Lgsb8oNXG16eEwINNtR4bxHCXx9ZwGjQGgnmbclzz1MceeXs6fotXX3uM2xnNvEekoraTMrQ0TAAFySbdZOpVy6PGIiICIiAiIgIiICIiAiIgIiICIiAiIgIiICIiAiIgIiICIuf3s3oGDYGsGfE1DlpUxckmwJHVKmWUxm9dNLSy1c5hhN7Ufv1Tp4rhYFjA/FPOZp/Nm/WqOI0EWjn5LQ3E3IqYTFV6tcA5BkpOGj83tPHMWAF+sroN1d3zh2Oq1znxdY5qrzeOqm0/ZH9clPrlNPuvfly9+fWXS0702ld8fW+99dvaeny8iIi7PmCIiAiIgIiICIiAiIgIiICIiAiIgIiICIqIKoonAb14WuctOvTLpIyl2V1ux0SpUFSWXhvPTywu2Us+aqgtp75YfDYluGrPLXOYHZo6DJMAOP1ZjXRTGJxDabH1HmGtaXE9QAkryzdbY42vi8XisSCaNwACR0nWYAR9lg8yFz1M7NpjzXt6Pp9PPHPU1t5jjPTne8PVqdQOALSCCJBBkEdYI1Vy87/sPG7JJfhHnEYQSTRcCXDuaP4m9WikcN8qGFdQfUdmZVaL0ne046Q12hE90dSTVnGXimfQ538WjfiY+85nznp/pNb0by08DRNR93mzGTd5/l1lQW5OwalV52njL16l6TXf4TDo4DkSDbqHaVC7sbKqbWxRx2L+gY6GMPsvINmAfYHPrNutengLOO+pe68en3ddft6TC6GF3zv5r7f2z/qqIi7vlCJKICIiAiIgIiICIiAiIgIiICIiAVx21/lDp4XHHC1G+qDG5ntuWPde45jKW+a63EVwxjnuMNa0uJ6gBJPkF57udu9T2hRxmJxTJOJruLTo6mGzBY7kZcR1dFctS5byY8vf0mnpduWprTfGbTxzvftJa9Bw2KbUY19NwcxwkFpkFWY/Gto0qlZ5hjGFx7gJXmFSljNhVMzSa2Cc7w7nD/Df26H3KR3m3oZtGhhcJhCc2JrBtQEXptbBId4we5pWfjeLv4vs7fw7fPG4Xu07/ADe05u/tdmfd/wCVNjyGYxnCcbh4ByEHSQbjvuF1+0dpNbha1drgWtoveHNIIMNJEELBtDdXDV6LKFSkCxjA1h0dTAEDK4XH4rz/AG7uTjMHSrNwlV9XCvaQ+mPbA1uzR3e2/YpbnhPPlrHDpepznZfh3fi8WfpfStndj5OqOLwFGtVL2Vn53ZmOERnIbLSCNB2arM7c7aWDvg8XxGDRjnZT+y+W+8LtdkUPRsFRaRHCw7c3e1ku98rXw+9LKjczACNLO6uURZWaOO09Kzqf+nrfEy8zLHe+LN5tu873k3sx5w7sLisOWF5ALxTc3OJ9kG7TNtCvRt0Nieh4SlRPtxmqdr3Xd5WH6oW7gsaKwd0dI5gg/wBQtxaw09r3W7uPUdZNXTmnhhMJvvdvWi5veLcLDY053NNOrIl9KAX9YcNHW56rpEW8sZlNq8ulq56WXdhdqwYPBto02UqbQ1jGhrQOQCzorKtUNBcdAtOdtt3q9RO8WNFGmKhJAbJJHgPxWydrU/tA9zm/zUDvVjhWpilTID3ZgM85ZGU3y9gPkoiOw++zH1G0mvq5nODRLREnrvZdfsmqXMJcSelz7gvJsJs6pQxuHFQA56ntNPRMCwA+rHb1Ber7G+j/AFj8AsTlW+iIuiCIiAiIgIiICIonbm89HBgcV01HexSpjNUqHqa0X8TZS2TzW8MMs724zepWVyO8Xyk4fDO4dOa9WYIpEZWdcu5nsHjC1a2z8ftP6Y+hYQ/4bTNaoPv9XcY7ip/Ym62GwLfU0xn0L3dKo79bl3CAuduWX5fH6vbjp6Gj51b33+mXx9b9kTsz5UMJWgPc6k7/ADBb9oLp8LtGnVGanUa4fdcCona26WFxU8WhTDj9dvQf5tifGVBt+TalQOfDViHTbjOnyLYHuUnxJztVynR6k/DcsL7XzP35bvylbWNPAPYyS6q4UrA2BMuuOwR+spnY2Ebg8JQpG2RjWmObjdx8XElc3QwGKfiqFOuxz6TCXZyWmmALgTrJIAiFs7//AN0pZnBo44EmbdF8DrKuPm3L6OevZhpY6Msvm5Wz9p+0n+U/X2nRc0tf0mkQQ5hIcOYIi6hN3ty6FDFOxeHceE5jg2m4GKbpglpN4iQAdJN15KNlRTp1H1GsDgcuZrjN/aMeyDGp616Tu1vFwMDhxYtAc0lomTxHiRpa3vW7jL5rz4a2eGNxxu0viu9XE7S3vfTrVmAGGVC2xbEA9rbLFW+U6mNJkmBLG3Mxpn0lc7vjizQr1XNbmL67pibXcSD1cla5JfZ2/T8U+vQc2AKFY+2CDFN33RzjzUBs7E5XwbteWyCYGYGW35TELU3epluIZUJvVwuKJAiB6p9hHgrC88tY7dR/zClHoe5uaia7q8ND3NDBnLudR0Rysfcuqbi2HQ+4rhKDhXw7HEkaP6Di0zke03FxqVa3Z7OT6tiDBxFfUcyMyndsPQmum4VVE7t1GejsDXEiXXe5ziekZu4yVIsr9cCwOvIrYyrU2qYov7vxChWb3NOYCS5hh2gDfO619r7fPAedWkC0AfWbzCm8HKMwFV7nOa2nYBpa95LXAsb0rATIvIjzW36K6m7DNMCa9Rwa0ucGDhuhuY3P/Kl8LgGUySzNJAb0qlR1m6AZiY1K1dofT4X9Kp/4j/Nce5dmDaB9fhAf+oT7u/8Ar4dvsT6L9Y/guHx5+c4Tvf8AwldzsYeqHeVrHkb6Ii6oIiICIiAsOJxbabcz3Bre3meoDUnsCzLC3CtzZyJf1uuR2DqHcizb1RVZ+JxHRpfNqXOpUaHVnD7lM2p975P3Vn2Vu3RwxL2NLqrvaq1SX1X97zfwEBSkIs9s5rrdbLbtx8T9PX5+4sdT2md5+BSrWDfaMLVr7TpgtJdYHqNpELTi813g3oxAxOJZTNNuRzmtcWsL5aC6CCNMoN9ZUvsDaPGGFqvAzmowOMDUOIJnkDE+K5Tef1uPrCkC97nuy5dAHfW8iR1CZ5Lq928Bwzh6Tr5C13e4uufAn4LN5Hd2cdTp2iY/+rm9/Weqwo0HpTfD1dRdE/ENzAZmyDJ6QsuV+UvGBuFpOY4Zm4lhEEGOhUEkLQ8upbTP93rMzsLoZqHNl0dE8xPwXZU6QpYanQJPDDzTueRqPkHzuuIwe1qtN4BcS0EiMrCWz9kkWXR1cQTQwwJMPFRxBvfi1Bc681KJR9BrqxY6BTkgthmXKBY6W5GVg3xxXDDi1+U8bPy9YS4hwg625LT/ALQqGGdIjSJZcD7TjePFYN8a7qeIxIpyz1ziOi0gkm7hM3v71IN3YdJrSx7YNUYbEOaIvHDcSWt0JmLLCMQ9tBjmOjNUfLhre4v2mT4KM3fxrn1ruPQwWJym0gii8kzzus+ytqv4AGbpio8u6IjpQRaI8laOw2ZVIoB+jywE25kPvHWtum7Pw81/WFt+YyzB8VE7Lc70djnEkvqHMTEuBY8+GgW6BaCbTMdRiJWKMlDek0W1W1JLWNc6zQS0kuIHZoRCz/lu0mnZxLqHEaC1vjodVzu1mOrsrMzEwGPAEDNBfrAvZc811ZtSjIcCwDKQCIEW011K1Kzbs33bTdUZiajjPrQ1pOsPs5s9mqla1YnAtnm2mP32hROGw9Sq2q+oZDS7I3KBmLrAgAadqmNo0cmFDOrhN8eIxZvKxOc1H45/zjC/6p/cH81vhRuMPznDfoVvgwLlG2PFu+dYT/UP7hXe7F+hb3u+JXn+JHzvDfo1P4T2fivQNi/QM/W/iK648o3kRF0QREQEREBERARWveAJK03bVaJtMawRZBDb1Y17KlMU2ky28ZoHSPMArncRtSq5rwabvZdrnvYxy71t70bVbWrAMqlj2NALQaeZxnMAM3eFB4nGj61Z4cGkEO4ImfuzAMHq5LleVX7JxLm0WZaJ+jb0g0y+GiDYX81dWx9SaZNMt9YwyM1ulpyuepamEB4DJdUDcjfZ4YaLGRJI1JIurhiGuDIq5jxmdFxpTeo2T0TdX1EzUxTuE40xldlJGZlwe0FcZtPatWtSrcQzDqQaAGtjMXyLC+keC6evtXK/Jw3HSIi8qG2xs4NFf7LjTe3sOZ0j3+9XGo5nDszPY28AievVdbtbCZaVAcgKgB0k8ZxiOuCoKjgcpDyejefvHqH4nqK6g4htWhQbUvLahEdlQgR2jzPeraIWhjA2zz4j3LNvo+mcTirmeI4HKZvOkKL2rgX06kt6VORpc63kcli3uYTj8ceQrv8AMuECVYMm6zia9Uxb0PFeHqHq/ZjJpta25e73mAfKIWTdHDDi1Hg29ExIIOomi4QVJ7CwrWDjPEMHRZz73KWjpWU8tKmOQqfCm5arW1JEutncT7Nmz0W6dS2xXGQRBHEMxzhjtO1aDNp2BgZSTJLmNMXiGl0zy8JWBWrn4ktJ+pMBotFp6gB59isbx+iAeT5LgwTbom2hmLX/AAWN+PIqGwu2mT06duibSXDW3vW9QxOfQW68zD/CSlNmngWv4QLC6OF0QMntF3KewX7+xW7UqP4NQEEniUss5YJzMsI5ZgdetamKxJbhKOR5Di1tmm7gde23Yo6tjHuNJrnO4csvJiZBMnrlPVHcB6j8W75zQ/7dX/0XPUdo4jhPyl5bIuZkazBKsp16hrUCwuc7IM0kuiT05nS0eQWZF3TtY/PKHXkf8CvRNjfQU+4/xFeb1ag9MoCb8J9vxXo+xj6in+j+JW8eVbyKkpK6IqipKqgKkoqFBWVQuVpKxVJQaW8T/UH9JvxXjWKxzqOIrmm5wJquNiIOpggggwY8161tijUewht7gxpzXH1tzw57qjqLszjJIqxJ7pssXkcWHHPmIuHAmGm0EGRbsWMBwaZaZIAMtuekwm/vldkzcwAvzUZaSMo4h6Ii83vJurzukzTgH/dPf9pXccU+sYDLlsl2UXAMAZiO78TzVaObiMMRAYJyxlIEEzHXzXXU9zmhga+jmd9YioYceuJ/BKu6DbZKOVwIgmpMCZI1OolNxzB3mrFwIfYGAS2lOsGJbItC2aW0qlWlUdVccvq2iGsJd0pIFu6/KO1dC3dKnqaB/wBwyT+170fu1JkUoZlgtz6wQWRewF/NT6DkTjSR09Jj2YyiJiO6bhSzqvqcMDJGWpMAmPWG8qX/ACXZf5vE6xU196qd2hIL6RIE5PWXYCZImeuSghX4p0S6SBaQYPUJ5HxCxb2UzUxdYTlZxnOlwMWPKNfNdAd3heKTpP8Amf8AKsr7sNe7PWol9SZLuJqeuJCCF2Hs40alR/Ebl9Fri3bRdeASI/ktVu2HyG+lDKCW/RgWAJa8W0MRHKR3rpqe7uUEUqZbIIM1JBafabEnUSrTuzT/ADf98fzQQlLbVQ4d5NYgtriD0b+pe7KO8gBYG7ZfmLTXBbAgmm2KnRmB9k3I01Hauj/JoQAKI4cyW5hd0QHa8hPmq/k1T/Nx+023vT6CDxmMc3I4VxldRBJyC5AmDFgblsfdlYKO13h7WjE2NQgw1oEB4AcY1Bbfrsukp7ugZs9EOa6IGYdFoFm98yfFVO7DBdtATyMix7b8kHMUdqPALRiMrWtZHQJDZBkdZykAW67K3E7WeQAaxcZBjKW6BrgbjkTHhK6Slus0NAdQaXQATLekeZ81StuqDGSg1sOB1FxPSb4qiAbtmpYekfUkmHENdBOWw9nQT26K07Sdma7juksjMGO6MwSIA0m0ifZXTDdlv5s3zaqfkoM4dwGZMsZZb7UyHeVlBA7t1M2LzOJJy1IJLiXXielcCI817Fsmp6il+iuGwm7nDfnp4cB8Rmz3g8rldds6m9rGAwIGmsJOVTAerg5arJWUFbRmDlWVjCuBQXoqogtIVpar4RBhqU7LTfRupEhWcEII51BWHDqRqUhZYzTQR78KjMIJUgaaoKaCMdhkGFsfBSRp9iGnYoIk4VXvwlm+PxW/w1caVh4/FBF+iKtfCdI96kHMStT6R70GhSwgk9x+Cx+iKUpUrnuPwQUkEcMJ0T3/AIFW+iKW4VvFW8Ls+CCOdhNO5GYW/YpN1LTuRtLsQRpwaq3CKRNNVFNBHDCq8YVbwZ2KoYg1KeHW4ylYKop3WdrUGIMVwasmVVhBZCqAroVYQVREQERUQVREQWPCshZlSEGItVA1ZHIAgx5VblsVsq14sg1sqvc2wV2VVIQYcirUp3Kywjwgw02fA/BA1ZWt+CZUFMtvFUyrIAkILC1UAWQhAgsyoGq+FWEFmVMqyQkILA1ZAqQrkFISFVEFISFVEBERAREQEREBERBQhAFVEBUKqiCyFWFdCILYQtVYVUFsJCuSEFIRVRBSEhVRBbCqqogpCQqogoqoiAiIgIiICIiAiIgIiICIiAiIgIiICIiAiIgIiICIiAiIgIiICIiAiIgIiICI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524000"/>
            <a:ext cx="6777317" cy="330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Synchronize data</a:t>
            </a:r>
          </a:p>
          <a:p>
            <a:endParaRPr lang="en-US" dirty="0" smtClean="0"/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003913"/>
            <a:ext cx="2438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://www.ftech.vn/wp-content/themes/ftech/images/dedicated_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308588"/>
            <a:ext cx="42862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Left-Right Arrow 27"/>
          <p:cNvSpPr/>
          <p:nvPr/>
        </p:nvSpPr>
        <p:spPr>
          <a:xfrm rot="10800000">
            <a:off x="2926956" y="3481170"/>
            <a:ext cx="1797443" cy="964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-12700"/>
            <a:ext cx="7024744" cy="622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PFM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457200"/>
            <a:ext cx="3762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Function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AutoShape 9" descr="data:image/jpeg;base64,/9j/4AAQSkZJRgABAQAAAQABAAD/2wCEAAkGBhQQEBAQEBIUFRAVERUUFhYPEBAUFhAYFhQVFRUUFhUXHCYeFxkjGRQVIS8gJScpLSwsFh4xNTAsNSYrLCoBCQoKDgwOGg8PGikcHiQsKSk1KS0sLC8pLCksKiwsLyksLyopKSkqLywpKSkpLDUsLC0vLiksLCwtLSwsLCkpNf/AABEIAMYA/wMBIgACEQEDEQH/xAAbAAEAAQUBAAAAAAAAAAAAAAAABQECAwQGB//EAEcQAAEDAgMEBgUHCQcFAAAAAAEAAhEDIQQSMQUGE0EiUWFxgZEUIzKhsQckM0JSYsEWVHKCkqKy0fAVNENjg5PhU3OzwvH/xAAZAQEBAQEBAQAAAAAAAAAAAAAAAQIDBAX/xAAuEQEBAAEDAwIEBAcBAAAAAAAAAQIDETEEEiFBURNxgdEiMmGRFUJSYqGxwQX/2gAMAwEAAhEDEQA/APcUREBERAREQEREBERAREQEREBERAREQEREBERAREQEREBERAREQEREBERAREQEREBERAREQEREBERAREQEREBERAREQEREBFp7T2tSwzDUr1Gsb943PYBqT3Lgsb8oNXG16eEwINNtR4bxHCXx9ZwGjQGgnmbclzz1MceeXs6fotXX3uM2xnNvEekoraTMrQ0TAAFySbdZOpVy6PGIiICIiAiIgIiICIiAiIgIiICIiAiIgIiICIiAiIgIiICIuf3s3oGDYGsGfE1DlpUxckmwJHVKmWUxm9dNLSy1c5hhN7Ufv1Tp4rhYFjA/FPOZp/Nm/WqOI0EWjn5LQ3E3IqYTFV6tcA5BkpOGj83tPHMWAF+sroN1d3zh2Oq1znxdY5qrzeOqm0/ZH9clPrlNPuvfly9+fWXS0702ld8fW+99dvaeny8iIi7PmCIiAiIgIiICIiAiIgIiICIiAiIgIiICIqIKoonAb14WuctOvTLpIyl2V1ux0SpUFSWXhvPTywu2Us+aqgtp75YfDYluGrPLXOYHZo6DJMAOP1ZjXRTGJxDabH1HmGtaXE9QAkryzdbY42vi8XisSCaNwACR0nWYAR9lg8yFz1M7NpjzXt6Pp9PPHPU1t5jjPTne8PVqdQOALSCCJBBkEdYI1Vy87/sPG7JJfhHnEYQSTRcCXDuaP4m9WikcN8qGFdQfUdmZVaL0ne046Q12hE90dSTVnGXimfQ538WjfiY+85nznp/pNb0by08DRNR93mzGTd5/l1lQW5OwalV52njL16l6TXf4TDo4DkSDbqHaVC7sbKqbWxRx2L+gY6GMPsvINmAfYHPrNutengLOO+pe68en3ddft6TC6GF3zv5r7f2z/qqIi7vlCJKICIiAiIgIiICIiAiIgIiICIiAVx21/lDp4XHHC1G+qDG5ntuWPde45jKW+a63EVwxjnuMNa0uJ6gBJPkF57udu9T2hRxmJxTJOJruLTo6mGzBY7kZcR1dFctS5byY8vf0mnpduWprTfGbTxzvftJa9Bw2KbUY19NwcxwkFpkFWY/Gto0qlZ5hjGFx7gJXmFSljNhVMzSa2Cc7w7nD/Df26H3KR3m3oZtGhhcJhCc2JrBtQEXptbBId4we5pWfjeLv4vs7fw7fPG4Xu07/ADe05u/tdmfd/wCVNjyGYxnCcbh4ByEHSQbjvuF1+0dpNbha1drgWtoveHNIIMNJEELBtDdXDV6LKFSkCxjA1h0dTAEDK4XH4rz/AG7uTjMHSrNwlV9XCvaQ+mPbA1uzR3e2/YpbnhPPlrHDpepznZfh3fi8WfpfStndj5OqOLwFGtVL2Vn53ZmOERnIbLSCNB2arM7c7aWDvg8XxGDRjnZT+y+W+8LtdkUPRsFRaRHCw7c3e1ku98rXw+9LKjczACNLO6uURZWaOO09Kzqf+nrfEy8zLHe+LN5tu873k3sx5w7sLisOWF5ALxTc3OJ9kG7TNtCvRt0Nieh4SlRPtxmqdr3Xd5WH6oW7gsaKwd0dI5gg/wBQtxaw09r3W7uPUdZNXTmnhhMJvvdvWi5veLcLDY053NNOrIl9KAX9YcNHW56rpEW8sZlNq8ulq56WXdhdqwYPBto02UqbQ1jGhrQOQCzorKtUNBcdAtOdtt3q9RO8WNFGmKhJAbJJHgPxWydrU/tA9zm/zUDvVjhWpilTID3ZgM85ZGU3y9gPkoiOw++zH1G0mvq5nODRLREnrvZdfsmqXMJcSelz7gvJsJs6pQxuHFQA56ntNPRMCwA+rHb1Ber7G+j/AFj8AsTlW+iIuiCIiAiIgIiICIonbm89HBgcV01HexSpjNUqHqa0X8TZS2TzW8MMs724zepWVyO8Xyk4fDO4dOa9WYIpEZWdcu5nsHjC1a2z8ftP6Y+hYQ/4bTNaoPv9XcY7ip/Ym62GwLfU0xn0L3dKo79bl3CAuduWX5fH6vbjp6Gj51b33+mXx9b9kTsz5UMJWgPc6k7/ADBb9oLp8LtGnVGanUa4fdcCona26WFxU8WhTDj9dvQf5tifGVBt+TalQOfDViHTbjOnyLYHuUnxJztVynR6k/DcsL7XzP35bvylbWNPAPYyS6q4UrA2BMuuOwR+spnY2Ebg8JQpG2RjWmObjdx8XElc3QwGKfiqFOuxz6TCXZyWmmALgTrJIAiFs7//AN0pZnBo44EmbdF8DrKuPm3L6OevZhpY6Msvm5Wz9p+0n+U/X2nRc0tf0mkQQ5hIcOYIi6hN3ty6FDFOxeHceE5jg2m4GKbpglpN4iQAdJN15KNlRTp1H1GsDgcuZrjN/aMeyDGp616Tu1vFwMDhxYtAc0lomTxHiRpa3vW7jL5rz4a2eGNxxu0viu9XE7S3vfTrVmAGGVC2xbEA9rbLFW+U6mNJkmBLG3Mxpn0lc7vjizQr1XNbmL67pibXcSD1cla5JfZ2/T8U+vQc2AKFY+2CDFN33RzjzUBs7E5XwbteWyCYGYGW35TELU3epluIZUJvVwuKJAiB6p9hHgrC88tY7dR/zClHoe5uaia7q8ND3NDBnLudR0Rysfcuqbi2HQ+4rhKDhXw7HEkaP6Di0zke03FxqVa3Z7OT6tiDBxFfUcyMyndsPQmum4VVE7t1GejsDXEiXXe5ziekZu4yVIsr9cCwOvIrYyrU2qYov7vxChWb3NOYCS5hh2gDfO619r7fPAedWkC0AfWbzCm8HKMwFV7nOa2nYBpa95LXAsb0rATIvIjzW36K6m7DNMCa9Rwa0ucGDhuhuY3P/Kl8LgGUySzNJAb0qlR1m6AZiY1K1dofT4X9Kp/4j/Nce5dmDaB9fhAf+oT7u/8Ar4dvsT6L9Y/guHx5+c4Tvf8AwldzsYeqHeVrHkb6Ii6oIiICIiAsOJxbabcz3Bre3meoDUnsCzLC3CtzZyJf1uuR2DqHcizb1RVZ+JxHRpfNqXOpUaHVnD7lM2p975P3Vn2Vu3RwxL2NLqrvaq1SX1X97zfwEBSkIs9s5rrdbLbtx8T9PX5+4sdT2md5+BSrWDfaMLVr7TpgtJdYHqNpELTi813g3oxAxOJZTNNuRzmtcWsL5aC6CCNMoN9ZUvsDaPGGFqvAzmowOMDUOIJnkDE+K5Tef1uPrCkC97nuy5dAHfW8iR1CZ5Lq928Bwzh6Tr5C13e4uufAn4LN5Hd2cdTp2iY/+rm9/Weqwo0HpTfD1dRdE/ENzAZmyDJ6QsuV+UvGBuFpOY4Zm4lhEEGOhUEkLQ8upbTP93rMzsLoZqHNl0dE8xPwXZU6QpYanQJPDDzTueRqPkHzuuIwe1qtN4BcS0EiMrCWz9kkWXR1cQTQwwJMPFRxBvfi1Bc681KJR9BrqxY6BTkgthmXKBY6W5GVg3xxXDDi1+U8bPy9YS4hwg625LT/ALQqGGdIjSJZcD7TjePFYN8a7qeIxIpyz1ziOi0gkm7hM3v71IN3YdJrSx7YNUYbEOaIvHDcSWt0JmLLCMQ9tBjmOjNUfLhre4v2mT4KM3fxrn1ruPQwWJym0gii8kzzus+ytqv4AGbpio8u6IjpQRaI8laOw2ZVIoB+jywE25kPvHWtum7Pw81/WFt+YyzB8VE7Lc70djnEkvqHMTEuBY8+GgW6BaCbTMdRiJWKMlDek0W1W1JLWNc6zQS0kuIHZoRCz/lu0mnZxLqHEaC1vjodVzu1mOrsrMzEwGPAEDNBfrAvZc811ZtSjIcCwDKQCIEW011K1Kzbs33bTdUZiajjPrQ1pOsPs5s9mqla1YnAtnm2mP32hROGw9Sq2q+oZDS7I3KBmLrAgAadqmNo0cmFDOrhN8eIxZvKxOc1H45/zjC/6p/cH81vhRuMPznDfoVvgwLlG2PFu+dYT/UP7hXe7F+hb3u+JXn+JHzvDfo1P4T2fivQNi/QM/W/iK648o3kRF0QREQEREBERARWveAJK03bVaJtMawRZBDb1Y17KlMU2ky28ZoHSPMArncRtSq5rwabvZdrnvYxy71t70bVbWrAMqlj2NALQaeZxnMAM3eFB4nGj61Z4cGkEO4ImfuzAMHq5LleVX7JxLm0WZaJ+jb0g0y+GiDYX81dWx9SaZNMt9YwyM1ulpyuepamEB4DJdUDcjfZ4YaLGRJI1JIurhiGuDIq5jxmdFxpTeo2T0TdX1EzUxTuE40xldlJGZlwe0FcZtPatWtSrcQzDqQaAGtjMXyLC+keC6evtXK/Jw3HSIi8qG2xs4NFf7LjTe3sOZ0j3+9XGo5nDszPY28AievVdbtbCZaVAcgKgB0k8ZxiOuCoKjgcpDyejefvHqH4nqK6g4htWhQbUvLahEdlQgR2jzPeraIWhjA2zz4j3LNvo+mcTirmeI4HKZvOkKL2rgX06kt6VORpc63kcli3uYTj8ceQrv8AMuECVYMm6zia9Uxb0PFeHqHq/ZjJpta25e73mAfKIWTdHDDi1Hg29ExIIOomi4QVJ7CwrWDjPEMHRZz73KWjpWU8tKmOQqfCm5arW1JEutncT7Nmz0W6dS2xXGQRBHEMxzhjtO1aDNp2BgZSTJLmNMXiGl0zy8JWBWrn4ktJ+pMBotFp6gB59isbx+iAeT5LgwTbom2hmLX/AAWN+PIqGwu2mT06duibSXDW3vW9QxOfQW68zD/CSlNmngWv4QLC6OF0QMntF3KewX7+xW7UqP4NQEEniUss5YJzMsI5ZgdetamKxJbhKOR5Di1tmm7gde23Yo6tjHuNJrnO4csvJiZBMnrlPVHcB6j8W75zQ/7dX/0XPUdo4jhPyl5bIuZkazBKsp16hrUCwuc7IM0kuiT05nS0eQWZF3TtY/PKHXkf8CvRNjfQU+4/xFeb1ag9MoCb8J9vxXo+xj6in+j+JW8eVbyKkpK6IqipKqgKkoqFBWVQuVpKxVJQaW8T/UH9JvxXjWKxzqOIrmm5wJquNiIOpggggwY8161tijUewht7gxpzXH1tzw57qjqLszjJIqxJ7pssXkcWHHPmIuHAmGm0EGRbsWMBwaZaZIAMtuekwm/vldkzcwAvzUZaSMo4h6Ii83vJurzukzTgH/dPf9pXccU+sYDLlsl2UXAMAZiO78TzVaObiMMRAYJyxlIEEzHXzXXU9zmhga+jmd9YioYceuJ/BKu6DbZKOVwIgmpMCZI1OolNxzB3mrFwIfYGAS2lOsGJbItC2aW0qlWlUdVccvq2iGsJd0pIFu6/KO1dC3dKnqaB/wBwyT+170fu1JkUoZlgtz6wQWRewF/NT6DkTjSR09Jj2YyiJiO6bhSzqvqcMDJGWpMAmPWG8qX/ACXZf5vE6xU196qd2hIL6RIE5PWXYCZImeuSghX4p0S6SBaQYPUJ5HxCxb2UzUxdYTlZxnOlwMWPKNfNdAd3heKTpP8Amf8AKsr7sNe7PWol9SZLuJqeuJCCF2Hs40alR/Ebl9Fri3bRdeASI/ktVu2HyG+lDKCW/RgWAJa8W0MRHKR3rpqe7uUEUqZbIIM1JBafabEnUSrTuzT/ADf98fzQQlLbVQ4d5NYgtriD0b+pe7KO8gBYG7ZfmLTXBbAgmm2KnRmB9k3I01Hauj/JoQAKI4cyW5hd0QHa8hPmq/k1T/Nx+023vT6CDxmMc3I4VxldRBJyC5AmDFgblsfdlYKO13h7WjE2NQgw1oEB4AcY1Bbfrsukp7ugZs9EOa6IGYdFoFm98yfFVO7DBdtATyMix7b8kHMUdqPALRiMrWtZHQJDZBkdZykAW67K3E7WeQAaxcZBjKW6BrgbjkTHhK6Slus0NAdQaXQATLekeZ81StuqDGSg1sOB1FxPSb4qiAbtmpYekfUkmHENdBOWw9nQT26K07Sdma7juksjMGO6MwSIA0m0ifZXTDdlv5s3zaqfkoM4dwGZMsZZb7UyHeVlBA7t1M2LzOJJy1IJLiXXielcCI817Fsmp6il+iuGwm7nDfnp4cB8Rmz3g8rldds6m9rGAwIGmsJOVTAerg5arJWUFbRmDlWVjCuBQXoqogtIVpar4RBhqU7LTfRupEhWcEII51BWHDqRqUhZYzTQR78KjMIJUgaaoKaCMdhkGFsfBSRp9iGnYoIk4VXvwlm+PxW/w1caVh4/FBF+iKtfCdI96kHMStT6R70GhSwgk9x+Cx+iKUpUrnuPwQUkEcMJ0T3/AIFW+iKW4VvFW8Ls+CCOdhNO5GYW/YpN1LTuRtLsQRpwaq3CKRNNVFNBHDCq8YVbwZ2KoYg1KeHW4ylYKop3WdrUGIMVwasmVVhBZCqAroVYQVREQERUQVREQWPCshZlSEGItVA1ZHIAgx5VblsVsq14sg1sqvc2wV2VVIQYcirUp3Kywjwgw02fA/BA1ZWt+CZUFMtvFUyrIAkILC1UAWQhAgsyoGq+FWEFmVMqyQkILA1ZAqQrkFISFVEFISFVEBERAREQEREBERBQhAFVEBUKqiCyFWFdCILYQtVYVUFsJCuSEFIRVRBSEhVRBbCqqogpCQqogoqoiAiIgIiICIiAiIgIiICIiAiIgIiICIiAiIgIiICIiAiIgIiICIiAiIgIiICI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60375" y="1600200"/>
            <a:ext cx="8226425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dirty="0" smtClean="0"/>
              <a:t>Required function:</a:t>
            </a:r>
          </a:p>
          <a:p>
            <a:r>
              <a:rPr lang="en-US" dirty="0" smtClean="0"/>
              <a:t>Schedule for expenditure</a:t>
            </a:r>
          </a:p>
          <a:p>
            <a:r>
              <a:rPr lang="en-US" dirty="0" smtClean="0"/>
              <a:t>Expenditure and Income management (Input using NFC)</a:t>
            </a:r>
          </a:p>
          <a:p>
            <a:r>
              <a:rPr lang="en-US" dirty="0" smtClean="0"/>
              <a:t>Borrowing and lending money management</a:t>
            </a:r>
          </a:p>
          <a:p>
            <a:r>
              <a:rPr lang="en-US" dirty="0" smtClean="0"/>
              <a:t>Report at the end of month</a:t>
            </a:r>
          </a:p>
          <a:p>
            <a:r>
              <a:rPr lang="en-US" dirty="0" smtClean="0"/>
              <a:t>Make a warning for user</a:t>
            </a:r>
          </a:p>
          <a:p>
            <a:r>
              <a:rPr lang="en-US" dirty="0" smtClean="0"/>
              <a:t>Synchronize data</a:t>
            </a:r>
          </a:p>
          <a:p>
            <a:pPr marL="68580" indent="0">
              <a:buNone/>
            </a:pPr>
            <a:r>
              <a:rPr lang="en-US" dirty="0" smtClean="0"/>
              <a:t>Optional function:</a:t>
            </a:r>
            <a:endParaRPr lang="en-US" dirty="0"/>
          </a:p>
          <a:p>
            <a:r>
              <a:rPr lang="en-US" dirty="0" smtClean="0"/>
              <a:t>Input using Q code</a:t>
            </a:r>
          </a:p>
          <a:p>
            <a:r>
              <a:rPr lang="en-US" dirty="0" smtClean="0"/>
              <a:t>Using NFC for payment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536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-571500"/>
            <a:ext cx="7024744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Existing system review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4724400" cy="4648200"/>
          </a:xfrm>
        </p:spPr>
        <p:txBody>
          <a:bodyPr>
            <a:noAutofit/>
          </a:bodyPr>
          <a:lstStyle/>
          <a:p>
            <a:pPr marL="68580" lvl="0" indent="0">
              <a:buNone/>
            </a:pPr>
            <a:r>
              <a:rPr lang="en-US" sz="1800" b="1" dirty="0" smtClean="0"/>
              <a:t>Disadvantages</a:t>
            </a:r>
            <a:endParaRPr lang="en-US" sz="1800" dirty="0"/>
          </a:p>
          <a:p>
            <a:pPr lvl="0"/>
            <a:r>
              <a:rPr lang="en-US" sz="1800" dirty="0"/>
              <a:t>Does not have a synchronize solution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It </a:t>
            </a:r>
            <a:r>
              <a:rPr lang="en-US" sz="1800" dirty="0"/>
              <a:t>is also </a:t>
            </a:r>
            <a:r>
              <a:rPr lang="en-US" sz="1800" dirty="0" smtClean="0"/>
              <a:t>uncomfortable for user</a:t>
            </a:r>
            <a:endParaRPr lang="en-US" sz="1800" dirty="0"/>
          </a:p>
        </p:txBody>
      </p:sp>
      <p:pic>
        <p:nvPicPr>
          <p:cNvPr id="409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5" y="1600200"/>
            <a:ext cx="2954338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381000"/>
            <a:ext cx="52889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MONEY LOVER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82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-571500"/>
            <a:ext cx="7024744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Existing system review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4724400" cy="4648200"/>
          </a:xfrm>
        </p:spPr>
        <p:txBody>
          <a:bodyPr>
            <a:noAutofit/>
          </a:bodyPr>
          <a:lstStyle/>
          <a:p>
            <a:pPr marL="68580" lvl="0" indent="0">
              <a:buNone/>
            </a:pPr>
            <a:r>
              <a:rPr lang="en-US" sz="1800" b="1" dirty="0" smtClean="0"/>
              <a:t>Disadvantages</a:t>
            </a:r>
            <a:endParaRPr lang="en-US" sz="1800" dirty="0"/>
          </a:p>
          <a:p>
            <a:pPr lvl="0"/>
            <a:r>
              <a:rPr lang="en-US" sz="1800" dirty="0"/>
              <a:t>Have less function, lack schedule function, borrowing and lending function.</a:t>
            </a:r>
          </a:p>
          <a:p>
            <a:pPr lvl="0"/>
            <a:r>
              <a:rPr lang="en-US" sz="1800" dirty="0"/>
              <a:t>Must purchase to synchronize data.</a:t>
            </a:r>
          </a:p>
          <a:p>
            <a:pPr lvl="0"/>
            <a:r>
              <a:rPr lang="en-US" sz="1800" dirty="0"/>
              <a:t>Have some items are unnecessary for users.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81000"/>
            <a:ext cx="4070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CW MONEY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12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30511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41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-571500"/>
            <a:ext cx="7024744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Existing system review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4724400" cy="4648200"/>
          </a:xfrm>
        </p:spPr>
        <p:txBody>
          <a:bodyPr>
            <a:noAutofit/>
          </a:bodyPr>
          <a:lstStyle/>
          <a:p>
            <a:pPr marL="68580" lvl="0" indent="0">
              <a:buNone/>
            </a:pPr>
            <a:r>
              <a:rPr lang="en-US" sz="1800" b="1" dirty="0" smtClean="0"/>
              <a:t>Disadvantages</a:t>
            </a:r>
            <a:endParaRPr lang="en-US" sz="1800" dirty="0"/>
          </a:p>
          <a:p>
            <a:pPr lvl="0"/>
            <a:r>
              <a:rPr lang="en-US" sz="1800" dirty="0"/>
              <a:t>Lack borrowing and lending function.</a:t>
            </a:r>
          </a:p>
          <a:p>
            <a:pPr lvl="0"/>
            <a:r>
              <a:rPr lang="en-US" sz="1800" dirty="0"/>
              <a:t>To use this application, you must buy 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81000"/>
            <a:ext cx="4788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EASY MONEY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614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292735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41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-571500"/>
            <a:ext cx="7024744" cy="1143000"/>
          </a:xfrm>
        </p:spPr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82296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2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-25400"/>
            <a:ext cx="7024744" cy="63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762001"/>
            <a:ext cx="3124200" cy="2286000"/>
          </a:xfrm>
        </p:spPr>
        <p:txBody>
          <a:bodyPr/>
          <a:lstStyle/>
          <a:p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Linh</a:t>
            </a:r>
          </a:p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Minh </a:t>
            </a:r>
            <a:r>
              <a:rPr lang="en-US" dirty="0" err="1" smtClean="0"/>
              <a:t>Khánh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Gấm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Lộc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Anh </a:t>
            </a:r>
            <a:r>
              <a:rPr lang="en-US" dirty="0" err="1" smtClean="0"/>
              <a:t>Tuấn</a:t>
            </a:r>
            <a:endParaRPr lang="en-US" dirty="0"/>
          </a:p>
        </p:txBody>
      </p:sp>
      <p:pic>
        <p:nvPicPr>
          <p:cNvPr id="2052" name="Picture 4" descr="http://www.lrionline.com/wp-content/uploads/m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47625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64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-76200"/>
            <a:ext cx="7024744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PFM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914401"/>
            <a:ext cx="5410200" cy="220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English name: </a:t>
            </a:r>
          </a:p>
          <a:p>
            <a:pPr marL="68580" indent="0">
              <a:buNone/>
            </a:pPr>
            <a:r>
              <a:rPr lang="en-US" dirty="0" smtClean="0"/>
              <a:t>Personal Finance Management</a:t>
            </a:r>
          </a:p>
          <a:p>
            <a:r>
              <a:rPr lang="en-US" dirty="0" smtClean="0"/>
              <a:t>Vietnamese name: </a:t>
            </a:r>
          </a:p>
          <a:p>
            <a:pPr marL="68580" indent="0">
              <a:buNone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r>
              <a:rPr lang="en-US" dirty="0" smtClean="0"/>
              <a:t>Abbreviation: PFM</a:t>
            </a:r>
          </a:p>
        </p:txBody>
      </p:sp>
      <p:pic>
        <p:nvPicPr>
          <p:cNvPr id="3076" name="Picture 4" descr="Stick Figure Cranking Out Money Powerpoint animati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63" y="795201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71800" y="3979817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lvl="0">
              <a:spcBef>
                <a:spcPct val="20000"/>
              </a:spcBef>
              <a:buClr>
                <a:srgbClr val="94C600"/>
              </a:buClr>
              <a:buSzPct val="76000"/>
            </a:pPr>
            <a:r>
              <a:rPr lang="en-US" sz="2400" dirty="0" smtClean="0">
                <a:solidFill>
                  <a:srgbClr val="3E3D2D"/>
                </a:solidFill>
              </a:rPr>
              <a:t>Android Mobile</a:t>
            </a:r>
            <a:endParaRPr lang="en-US" sz="2400" dirty="0">
              <a:solidFill>
                <a:srgbClr val="3E3D2D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72000"/>
            <a:ext cx="2438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6400" y="2995527"/>
            <a:ext cx="3031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Product: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456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48200" y="-76200"/>
            <a:ext cx="70247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IDEA</a:t>
            </a:r>
            <a:endParaRPr lang="en-US" dirty="0"/>
          </a:p>
        </p:txBody>
      </p:sp>
      <p:pic>
        <p:nvPicPr>
          <p:cNvPr id="1026" name="Picture 2" descr="http://www.fastecash.com/ezine/images/Financ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2296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5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-12700"/>
            <a:ext cx="7024744" cy="622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PFM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1"/>
            <a:ext cx="6777317" cy="533400"/>
          </a:xfrm>
        </p:spPr>
        <p:txBody>
          <a:bodyPr/>
          <a:lstStyle/>
          <a:p>
            <a:r>
              <a:rPr lang="en-US" dirty="0" smtClean="0"/>
              <a:t>Schedule for expenditure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457200"/>
            <a:ext cx="3762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Function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46" y="3124200"/>
            <a:ext cx="220027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9" descr="data:image/jpeg;base64,/9j/4AAQSkZJRgABAQAAAQABAAD/2wCEAAkGBhQQEBAQEBIUFRAVERUUFhYPEBAUFhAYFhQVFRUUFhUXHCYeFxkjGRQVIS8gJScpLSwsFh4xNTAsNSYrLCoBCQoKDgwOGg8PGikcHiQsKSk1KS0sLC8pLCksKiwsLyksLyopKSkqLywpKSkpLDUsLC0vLiksLCwtLSwsLCkpNf/AABEIAMYA/wMBIgACEQEDEQH/xAAbAAEAAQUBAAAAAAAAAAAAAAAABQECAwQGB//EAEcQAAEDAgMEBgUHCQcFAAAAAAEAAhEDIQQSMQUGE0EiUWFxgZEUIzKhsQckM0JSYsEWVHKCkqKy0fAVNENjg5PhU3OzwvH/xAAZAQEBAQEBAQAAAAAAAAAAAAAAAQIDBAX/xAAuEQEBAAEDAwIEBAcBAAAAAAAAAQIDETEEEiFBURNxgdEiMmGRFUJSYqGxwQX/2gAMAwEAAhEDEQA/APcUREBERAREQEREBERAREQEREBERAREQEREBERAREQEREBERAREQEREBERAREQEREBERAREQEREBERAREQEREBERAREQEREBFp7T2tSwzDUr1Gsb943PYBqT3Lgsb8oNXG16eEwINNtR4bxHCXx9ZwGjQGgnmbclzz1MceeXs6fotXX3uM2xnNvEekoraTMrQ0TAAFySbdZOpVy6PGIiICIiAiIgIiICIiAiIgIiICIiAiIgIiICIiAiIgIiICIuf3s3oGDYGsGfE1DlpUxckmwJHVKmWUxm9dNLSy1c5hhN7Ufv1Tp4rhYFjA/FPOZp/Nm/WqOI0EWjn5LQ3E3IqYTFV6tcA5BkpOGj83tPHMWAF+sroN1d3zh2Oq1znxdY5qrzeOqm0/ZH9clPrlNPuvfly9+fWXS0702ld8fW+99dvaeny8iIi7PmCIiAiIgIiICIiAiIgIiICIiAiIgIiICIqIKoonAb14WuctOvTLpIyl2V1ux0SpUFSWXhvPTywu2Us+aqgtp75YfDYluGrPLXOYHZo6DJMAOP1ZjXRTGJxDabH1HmGtaXE9QAkryzdbY42vi8XisSCaNwACR0nWYAR9lg8yFz1M7NpjzXt6Pp9PPHPU1t5jjPTne8PVqdQOALSCCJBBkEdYI1Vy87/sPG7JJfhHnEYQSTRcCXDuaP4m9WikcN8qGFdQfUdmZVaL0ne046Q12hE90dSTVnGXimfQ538WjfiY+85nznp/pNb0by08DRNR93mzGTd5/l1lQW5OwalV52njL16l6TXf4TDo4DkSDbqHaVC7sbKqbWxRx2L+gY6GMPsvINmAfYHPrNutengLOO+pe68en3ddft6TC6GF3zv5r7f2z/qqIi7vlCJKICIiAiIgIiICIiAiIgIiICIiAVx21/lDp4XHHC1G+qDG5ntuWPde45jKW+a63EVwxjnuMNa0uJ6gBJPkF57udu9T2hRxmJxTJOJruLTo6mGzBY7kZcR1dFctS5byY8vf0mnpduWprTfGbTxzvftJa9Bw2KbUY19NwcxwkFpkFWY/Gto0qlZ5hjGFx7gJXmFSljNhVMzSa2Cc7w7nD/Df26H3KR3m3oZtGhhcJhCc2JrBtQEXptbBId4we5pWfjeLv4vs7fw7fPG4Xu07/ADe05u/tdmfd/wCVNjyGYxnCcbh4ByEHSQbjvuF1+0dpNbha1drgWtoveHNIIMNJEELBtDdXDV6LKFSkCxjA1h0dTAEDK4XH4rz/AG7uTjMHSrNwlV9XCvaQ+mPbA1uzR3e2/YpbnhPPlrHDpepznZfh3fi8WfpfStndj5OqOLwFGtVL2Vn53ZmOERnIbLSCNB2arM7c7aWDvg8XxGDRjnZT+y+W+8LtdkUPRsFRaRHCw7c3e1ku98rXw+9LKjczACNLO6uURZWaOO09Kzqf+nrfEy8zLHe+LN5tu873k3sx5w7sLisOWF5ALxTc3OJ9kG7TNtCvRt0Nieh4SlRPtxmqdr3Xd5WH6oW7gsaKwd0dI5gg/wBQtxaw09r3W7uPUdZNXTmnhhMJvvdvWi5veLcLDY053NNOrIl9KAX9YcNHW56rpEW8sZlNq8ulq56WXdhdqwYPBto02UqbQ1jGhrQOQCzorKtUNBcdAtOdtt3q9RO8WNFGmKhJAbJJHgPxWydrU/tA9zm/zUDvVjhWpilTID3ZgM85ZGU3y9gPkoiOw++zH1G0mvq5nODRLREnrvZdfsmqXMJcSelz7gvJsJs6pQxuHFQA56ntNPRMCwA+rHb1Ber7G+j/AFj8AsTlW+iIuiCIiAiIgIiICIonbm89HBgcV01HexSpjNUqHqa0X8TZS2TzW8MMs724zepWVyO8Xyk4fDO4dOa9WYIpEZWdcu5nsHjC1a2z8ftP6Y+hYQ/4bTNaoPv9XcY7ip/Ym62GwLfU0xn0L3dKo79bl3CAuduWX5fH6vbjp6Gj51b33+mXx9b9kTsz5UMJWgPc6k7/ADBb9oLp8LtGnVGanUa4fdcCona26WFxU8WhTDj9dvQf5tifGVBt+TalQOfDViHTbjOnyLYHuUnxJztVynR6k/DcsL7XzP35bvylbWNPAPYyS6q4UrA2BMuuOwR+spnY2Ebg8JQpG2RjWmObjdx8XElc3QwGKfiqFOuxz6TCXZyWmmALgTrJIAiFs7//AN0pZnBo44EmbdF8DrKuPm3L6OevZhpY6Msvm5Wz9p+0n+U/X2nRc0tf0mkQQ5hIcOYIi6hN3ty6FDFOxeHceE5jg2m4GKbpglpN4iQAdJN15KNlRTp1H1GsDgcuZrjN/aMeyDGp616Tu1vFwMDhxYtAc0lomTxHiRpa3vW7jL5rz4a2eGNxxu0viu9XE7S3vfTrVmAGGVC2xbEA9rbLFW+U6mNJkmBLG3Mxpn0lc7vjizQr1XNbmL67pibXcSD1cla5JfZ2/T8U+vQc2AKFY+2CDFN33RzjzUBs7E5XwbteWyCYGYGW35TELU3epluIZUJvVwuKJAiB6p9hHgrC88tY7dR/zClHoe5uaia7q8ND3NDBnLudR0Rysfcuqbi2HQ+4rhKDhXw7HEkaP6Di0zke03FxqVa3Z7OT6tiDBxFfUcyMyndsPQmum4VVE7t1GejsDXEiXXe5ziekZu4yVIsr9cCwOvIrYyrU2qYov7vxChWb3NOYCS5hh2gDfO619r7fPAedWkC0AfWbzCm8HKMwFV7nOa2nYBpa95LXAsb0rATIvIjzW36K6m7DNMCa9Rwa0ucGDhuhuY3P/Kl8LgGUySzNJAb0qlR1m6AZiY1K1dofT4X9Kp/4j/Nce5dmDaB9fhAf+oT7u/8Ar4dvsT6L9Y/guHx5+c4Tvf8AwldzsYeqHeVrHkb6Ii6oIiICIiAsOJxbabcz3Bre3meoDUnsCzLC3CtzZyJf1uuR2DqHcizb1RVZ+JxHRpfNqXOpUaHVnD7lM2p975P3Vn2Vu3RwxL2NLqrvaq1SX1X97zfwEBSkIs9s5rrdbLbtx8T9PX5+4sdT2md5+BSrWDfaMLVr7TpgtJdYHqNpELTi813g3oxAxOJZTNNuRzmtcWsL5aC6CCNMoN9ZUvsDaPGGFqvAzmowOMDUOIJnkDE+K5Tef1uPrCkC97nuy5dAHfW8iR1CZ5Lq928Bwzh6Tr5C13e4uufAn4LN5Hd2cdTp2iY/+rm9/Weqwo0HpTfD1dRdE/ENzAZmyDJ6QsuV+UvGBuFpOY4Zm4lhEEGOhUEkLQ8upbTP93rMzsLoZqHNl0dE8xPwXZU6QpYanQJPDDzTueRqPkHzuuIwe1qtN4BcS0EiMrCWz9kkWXR1cQTQwwJMPFRxBvfi1Bc681KJR9BrqxY6BTkgthmXKBY6W5GVg3xxXDDi1+U8bPy9YS4hwg625LT/ALQqGGdIjSJZcD7TjePFYN8a7qeIxIpyz1ziOi0gkm7hM3v71IN3YdJrSx7YNUYbEOaIvHDcSWt0JmLLCMQ9tBjmOjNUfLhre4v2mT4KM3fxrn1ruPQwWJym0gii8kzzus+ytqv4AGbpio8u6IjpQRaI8laOw2ZVIoB+jywE25kPvHWtum7Pw81/WFt+YyzB8VE7Lc70djnEkvqHMTEuBY8+GgW6BaCbTMdRiJWKMlDek0W1W1JLWNc6zQS0kuIHZoRCz/lu0mnZxLqHEaC1vjodVzu1mOrsrMzEwGPAEDNBfrAvZc811ZtSjIcCwDKQCIEW011K1Kzbs33bTdUZiajjPrQ1pOsPs5s9mqla1YnAtnm2mP32hROGw9Sq2q+oZDS7I3KBmLrAgAadqmNo0cmFDOrhN8eIxZvKxOc1H45/zjC/6p/cH81vhRuMPznDfoVvgwLlG2PFu+dYT/UP7hXe7F+hb3u+JXn+JHzvDfo1P4T2fivQNi/QM/W/iK648o3kRF0QREQEREBERARWveAJK03bVaJtMawRZBDb1Y17KlMU2ky28ZoHSPMArncRtSq5rwabvZdrnvYxy71t70bVbWrAMqlj2NALQaeZxnMAM3eFB4nGj61Z4cGkEO4ImfuzAMHq5LleVX7JxLm0WZaJ+jb0g0y+GiDYX81dWx9SaZNMt9YwyM1ulpyuepamEB4DJdUDcjfZ4YaLGRJI1JIurhiGuDIq5jxmdFxpTeo2T0TdX1EzUxTuE40xldlJGZlwe0FcZtPatWtSrcQzDqQaAGtjMXyLC+keC6evtXK/Jw3HSIi8qG2xs4NFf7LjTe3sOZ0j3+9XGo5nDszPY28AievVdbtbCZaVAcgKgB0k8ZxiOuCoKjgcpDyejefvHqH4nqK6g4htWhQbUvLahEdlQgR2jzPeraIWhjA2zz4j3LNvo+mcTirmeI4HKZvOkKL2rgX06kt6VORpc63kcli3uYTj8ceQrv8AMuECVYMm6zia9Uxb0PFeHqHq/ZjJpta25e73mAfKIWTdHDDi1Hg29ExIIOomi4QVJ7CwrWDjPEMHRZz73KWjpWU8tKmOQqfCm5arW1JEutncT7Nmz0W6dS2xXGQRBHEMxzhjtO1aDNp2BgZSTJLmNMXiGl0zy8JWBWrn4ktJ+pMBotFp6gB59isbx+iAeT5LgwTbom2hmLX/AAWN+PIqGwu2mT06duibSXDW3vW9QxOfQW68zD/CSlNmngWv4QLC6OF0QMntF3KewX7+xW7UqP4NQEEniUss5YJzMsI5ZgdetamKxJbhKOR5Di1tmm7gde23Yo6tjHuNJrnO4csvJiZBMnrlPVHcB6j8W75zQ/7dX/0XPUdo4jhPyl5bIuZkazBKsp16hrUCwuc7IM0kuiT05nS0eQWZF3TtY/PKHXkf8CvRNjfQU+4/xFeb1ag9MoCb8J9vxXo+xj6in+j+JW8eVbyKkpK6IqipKqgKkoqFBWVQuVpKxVJQaW8T/UH9JvxXjWKxzqOIrmm5wJquNiIOpggggwY8161tijUewht7gxpzXH1tzw57qjqLszjJIqxJ7pssXkcWHHPmIuHAmGm0EGRbsWMBwaZaZIAMtuekwm/vldkzcwAvzUZaSMo4h6Ii83vJurzukzTgH/dPf9pXccU+sYDLlsl2UXAMAZiO78TzVaObiMMRAYJyxlIEEzHXzXXU9zmhga+jmd9YioYceuJ/BKu6DbZKOVwIgmpMCZI1OolNxzB3mrFwIfYGAS2lOsGJbItC2aW0qlWlUdVccvq2iGsJd0pIFu6/KO1dC3dKnqaB/wBwyT+170fu1JkUoZlgtz6wQWRewF/NT6DkTjSR09Jj2YyiJiO6bhSzqvqcMDJGWpMAmPWG8qX/ACXZf5vE6xU196qd2hIL6RIE5PWXYCZImeuSghX4p0S6SBaQYPUJ5HxCxb2UzUxdYTlZxnOlwMWPKNfNdAd3heKTpP8Amf8AKsr7sNe7PWol9SZLuJqeuJCCF2Hs40alR/Ebl9Fri3bRdeASI/ktVu2HyG+lDKCW/RgWAJa8W0MRHKR3rpqe7uUEUqZbIIM1JBafabEnUSrTuzT/ADf98fzQQlLbVQ4d5NYgtriD0b+pe7KO8gBYG7ZfmLTXBbAgmm2KnRmB9k3I01Hauj/JoQAKI4cyW5hd0QHa8hPmq/k1T/Nx+023vT6CDxmMc3I4VxldRBJyC5AmDFgblsfdlYKO13h7WjE2NQgw1oEB4AcY1Bbfrsukp7ugZs9EOa6IGYdFoFm98yfFVO7DBdtATyMix7b8kHMUdqPALRiMrWtZHQJDZBkdZykAW67K3E7WeQAaxcZBjKW6BrgbjkTHhK6Slus0NAdQaXQATLekeZ81StuqDGSg1sOB1FxPSb4qiAbtmpYekfUkmHENdBOWw9nQT26K07Sdma7juksjMGO6MwSIA0m0ifZXTDdlv5s3zaqfkoM4dwGZMsZZb7UyHeVlBA7t1M2LzOJJy1IJLiXXielcCI817Fsmp6il+iuGwm7nDfnp4cB8Rmz3g8rldds6m9rGAwIGmsJOVTAerg5arJWUFbRmDlWVjCuBQXoqogtIVpar4RBhqU7LTfRupEhWcEII51BWHDqRqUhZYzTQR78KjMIJUgaaoKaCMdhkGFsfBSRp9iGnYoIk4VXvwlm+PxW/w1caVh4/FBF+iKtfCdI96kHMStT6R70GhSwgk9x+Cx+iKUpUrnuPwQUkEcMJ0T3/AIFW+iKW4VvFW8Ls+CCOdhNO5GYW/YpN1LTuRtLsQRpwaq3CKRNNVFNBHDCq8YVbwZ2KoYg1KeHW4ylYKop3WdrUGIMVwasmVVhBZCqAroVYQVREQERUQVREQWPCshZlSEGItVA1ZHIAgx5VblsVsq14sg1sqvc2wV2VVIQYcirUp3Kywjwgw02fA/BA1ZWt+CZUFMtvFUyrIAkILC1UAWQhAgsyoGq+FWEFmVMqyQkILA1ZAqQrkFISFVEFISFVEBERAREQEREBERBQhAFVEBUKqiCyFWFdCILYQtVYVUFsJCuSEFIRVRBSEhVRBbCqqogpCQqogoqoiAiIgIiICIiAiIgIiICIiAiIgIiICIiAiIgIiICIiAiIgIiICIiAiIgIiICI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24037"/>
            <a:ext cx="314325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36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-12700"/>
            <a:ext cx="7024744" cy="622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PFM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1"/>
            <a:ext cx="6777317" cy="533400"/>
          </a:xfrm>
        </p:spPr>
        <p:txBody>
          <a:bodyPr/>
          <a:lstStyle/>
          <a:p>
            <a:r>
              <a:rPr lang="en-US" dirty="0" smtClean="0"/>
              <a:t>Expenditure and Income </a:t>
            </a:r>
            <a:r>
              <a:rPr lang="en-US" dirty="0"/>
              <a:t>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457200"/>
            <a:ext cx="3762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Function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AutoShape 9" descr="data:image/jpeg;base64,/9j/4AAQSkZJRgABAQAAAQABAAD/2wCEAAkGBhQQEBAQEBIUFRAVERUUFhYPEBAUFhAYFhQVFRUUFhUXHCYeFxkjGRQVIS8gJScpLSwsFh4xNTAsNSYrLCoBCQoKDgwOGg8PGikcHiQsKSk1KS0sLC8pLCksKiwsLyksLyopKSkqLywpKSkpLDUsLC0vLiksLCwtLSwsLCkpNf/AABEIAMYA/wMBIgACEQEDEQH/xAAbAAEAAQUBAAAAAAAAAAAAAAAABQECAwQGB//EAEcQAAEDAgMEBgUHCQcFAAAAAAEAAhEDIQQSMQUGE0EiUWFxgZEUIzKhsQckM0JSYsEWVHKCkqKy0fAVNENjg5PhU3OzwvH/xAAZAQEBAQEBAQAAAAAAAAAAAAAAAQIDBAX/xAAuEQEBAAEDAwIEBAcBAAAAAAAAAQIDETEEEiFBURNxgdEiMmGRFUJSYqGxwQX/2gAMAwEAAhEDEQA/APcUREBERAREQEREBERAREQEREBERAREQEREBERAREQEREBERAREQEREBERAREQEREBERAREQEREBERAREQEREBERAREQEREBFp7T2tSwzDUr1Gsb943PYBqT3Lgsb8oNXG16eEwINNtR4bxHCXx9ZwGjQGgnmbclzz1MceeXs6fotXX3uM2xnNvEekoraTMrQ0TAAFySbdZOpVy6PGIiICIiAiIgIiICIiAiIgIiICIiAiIgIiICIiAiIgIiICIuf3s3oGDYGsGfE1DlpUxckmwJHVKmWUxm9dNLSy1c5hhN7Ufv1Tp4rhYFjA/FPOZp/Nm/WqOI0EWjn5LQ3E3IqYTFV6tcA5BkpOGj83tPHMWAF+sroN1d3zh2Oq1znxdY5qrzeOqm0/ZH9clPrlNPuvfly9+fWXS0702ld8fW+99dvaeny8iIi7PmCIiAiIgIiICIiAiIgIiICIiAiIgIiICIqIKoonAb14WuctOvTLpIyl2V1ux0SpUFSWXhvPTywu2Us+aqgtp75YfDYluGrPLXOYHZo6DJMAOP1ZjXRTGJxDabH1HmGtaXE9QAkryzdbY42vi8XisSCaNwACR0nWYAR9lg8yFz1M7NpjzXt6Pp9PPHPU1t5jjPTne8PVqdQOALSCCJBBkEdYI1Vy87/sPG7JJfhHnEYQSTRcCXDuaP4m9WikcN8qGFdQfUdmZVaL0ne046Q12hE90dSTVnGXimfQ538WjfiY+85nznp/pNb0by08DRNR93mzGTd5/l1lQW5OwalV52njL16l6TXf4TDo4DkSDbqHaVC7sbKqbWxRx2L+gY6GMPsvINmAfYHPrNutengLOO+pe68en3ddft6TC6GF3zv5r7f2z/qqIi7vlCJKICIiAiIgIiICIiAiIgIiICIiAVx21/lDp4XHHC1G+qDG5ntuWPde45jKW+a63EVwxjnuMNa0uJ6gBJPkF57udu9T2hRxmJxTJOJruLTo6mGzBY7kZcR1dFctS5byY8vf0mnpduWprTfGbTxzvftJa9Bw2KbUY19NwcxwkFpkFWY/Gto0qlZ5hjGFx7gJXmFSljNhVMzSa2Cc7w7nD/Df26H3KR3m3oZtGhhcJhCc2JrBtQEXptbBId4we5pWfjeLv4vs7fw7fPG4Xu07/ADe05u/tdmfd/wCVNjyGYxnCcbh4ByEHSQbjvuF1+0dpNbha1drgWtoveHNIIMNJEELBtDdXDV6LKFSkCxjA1h0dTAEDK4XH4rz/AG7uTjMHSrNwlV9XCvaQ+mPbA1uzR3e2/YpbnhPPlrHDpepznZfh3fi8WfpfStndj5OqOLwFGtVL2Vn53ZmOERnIbLSCNB2arM7c7aWDvg8XxGDRjnZT+y+W+8LtdkUPRsFRaRHCw7c3e1ku98rXw+9LKjczACNLO6uURZWaOO09Kzqf+nrfEy8zLHe+LN5tu873k3sx5w7sLisOWF5ALxTc3OJ9kG7TNtCvRt0Nieh4SlRPtxmqdr3Xd5WH6oW7gsaKwd0dI5gg/wBQtxaw09r3W7uPUdZNXTmnhhMJvvdvWi5veLcLDY053NNOrIl9KAX9YcNHW56rpEW8sZlNq8ulq56WXdhdqwYPBto02UqbQ1jGhrQOQCzorKtUNBcdAtOdtt3q9RO8WNFGmKhJAbJJHgPxWydrU/tA9zm/zUDvVjhWpilTID3ZgM85ZGU3y9gPkoiOw++zH1G0mvq5nODRLREnrvZdfsmqXMJcSelz7gvJsJs6pQxuHFQA56ntNPRMCwA+rHb1Ber7G+j/AFj8AsTlW+iIuiCIiAiIgIiICIonbm89HBgcV01HexSpjNUqHqa0X8TZS2TzW8MMs724zepWVyO8Xyk4fDO4dOa9WYIpEZWdcu5nsHjC1a2z8ftP6Y+hYQ/4bTNaoPv9XcY7ip/Ym62GwLfU0xn0L3dKo79bl3CAuduWX5fH6vbjp6Gj51b33+mXx9b9kTsz5UMJWgPc6k7/ADBb9oLp8LtGnVGanUa4fdcCona26WFxU8WhTDj9dvQf5tifGVBt+TalQOfDViHTbjOnyLYHuUnxJztVynR6k/DcsL7XzP35bvylbWNPAPYyS6q4UrA2BMuuOwR+spnY2Ebg8JQpG2RjWmObjdx8XElc3QwGKfiqFOuxz6TCXZyWmmALgTrJIAiFs7//AN0pZnBo44EmbdF8DrKuPm3L6OevZhpY6Msvm5Wz9p+0n+U/X2nRc0tf0mkQQ5hIcOYIi6hN3ty6FDFOxeHceE5jg2m4GKbpglpN4iQAdJN15KNlRTp1H1GsDgcuZrjN/aMeyDGp616Tu1vFwMDhxYtAc0lomTxHiRpa3vW7jL5rz4a2eGNxxu0viu9XE7S3vfTrVmAGGVC2xbEA9rbLFW+U6mNJkmBLG3Mxpn0lc7vjizQr1XNbmL67pibXcSD1cla5JfZ2/T8U+vQc2AKFY+2CDFN33RzjzUBs7E5XwbteWyCYGYGW35TELU3epluIZUJvVwuKJAiB6p9hHgrC88tY7dR/zClHoe5uaia7q8ND3NDBnLudR0Rysfcuqbi2HQ+4rhKDhXw7HEkaP6Di0zke03FxqVa3Z7OT6tiDBxFfUcyMyndsPQmum4VVE7t1GejsDXEiXXe5ziekZu4yVIsr9cCwOvIrYyrU2qYov7vxChWb3NOYCS5hh2gDfO619r7fPAedWkC0AfWbzCm8HKMwFV7nOa2nYBpa95LXAsb0rATIvIjzW36K6m7DNMCa9Rwa0ucGDhuhuY3P/Kl8LgGUySzNJAb0qlR1m6AZiY1K1dofT4X9Kp/4j/Nce5dmDaB9fhAf+oT7u/8Ar4dvsT6L9Y/guHx5+c4Tvf8AwldzsYeqHeVrHkb6Ii6oIiICIiAsOJxbabcz3Bre3meoDUnsCzLC3CtzZyJf1uuR2DqHcizb1RVZ+JxHRpfNqXOpUaHVnD7lM2p975P3Vn2Vu3RwxL2NLqrvaq1SX1X97zfwEBSkIs9s5rrdbLbtx8T9PX5+4sdT2md5+BSrWDfaMLVr7TpgtJdYHqNpELTi813g3oxAxOJZTNNuRzmtcWsL5aC6CCNMoN9ZUvsDaPGGFqvAzmowOMDUOIJnkDE+K5Tef1uPrCkC97nuy5dAHfW8iR1CZ5Lq928Bwzh6Tr5C13e4uufAn4LN5Hd2cdTp2iY/+rm9/Weqwo0HpTfD1dRdE/ENzAZmyDJ6QsuV+UvGBuFpOY4Zm4lhEEGOhUEkLQ8upbTP93rMzsLoZqHNl0dE8xPwXZU6QpYanQJPDDzTueRqPkHzuuIwe1qtN4BcS0EiMrCWz9kkWXR1cQTQwwJMPFRxBvfi1Bc681KJR9BrqxY6BTkgthmXKBY6W5GVg3xxXDDi1+U8bPy9YS4hwg625LT/ALQqGGdIjSJZcD7TjePFYN8a7qeIxIpyz1ziOi0gkm7hM3v71IN3YdJrSx7YNUYbEOaIvHDcSWt0JmLLCMQ9tBjmOjNUfLhre4v2mT4KM3fxrn1ruPQwWJym0gii8kzzus+ytqv4AGbpio8u6IjpQRaI8laOw2ZVIoB+jywE25kPvHWtum7Pw81/WFt+YyzB8VE7Lc70djnEkvqHMTEuBY8+GgW6BaCbTMdRiJWKMlDek0W1W1JLWNc6zQS0kuIHZoRCz/lu0mnZxLqHEaC1vjodVzu1mOrsrMzEwGPAEDNBfrAvZc811ZtSjIcCwDKQCIEW011K1Kzbs33bTdUZiajjPrQ1pOsPs5s9mqla1YnAtnm2mP32hROGw9Sq2q+oZDS7I3KBmLrAgAadqmNo0cmFDOrhN8eIxZvKxOc1H45/zjC/6p/cH81vhRuMPznDfoVvgwLlG2PFu+dYT/UP7hXe7F+hb3u+JXn+JHzvDfo1P4T2fivQNi/QM/W/iK648o3kRF0QREQEREBERARWveAJK03bVaJtMawRZBDb1Y17KlMU2ky28ZoHSPMArncRtSq5rwabvZdrnvYxy71t70bVbWrAMqlj2NALQaeZxnMAM3eFB4nGj61Z4cGkEO4ImfuzAMHq5LleVX7JxLm0WZaJ+jb0g0y+GiDYX81dWx9SaZNMt9YwyM1ulpyuepamEB4DJdUDcjfZ4YaLGRJI1JIurhiGuDIq5jxmdFxpTeo2T0TdX1EzUxTuE40xldlJGZlwe0FcZtPatWtSrcQzDqQaAGtjMXyLC+keC6evtXK/Jw3HSIi8qG2xs4NFf7LjTe3sOZ0j3+9XGo5nDszPY28AievVdbtbCZaVAcgKgB0k8ZxiOuCoKjgcpDyejefvHqH4nqK6g4htWhQbUvLahEdlQgR2jzPeraIWhjA2zz4j3LNvo+mcTirmeI4HKZvOkKL2rgX06kt6VORpc63kcli3uYTj8ceQrv8AMuECVYMm6zia9Uxb0PFeHqHq/ZjJpta25e73mAfKIWTdHDDi1Hg29ExIIOomi4QVJ7CwrWDjPEMHRZz73KWjpWU8tKmOQqfCm5arW1JEutncT7Nmz0W6dS2xXGQRBHEMxzhjtO1aDNp2BgZSTJLmNMXiGl0zy8JWBWrn4ktJ+pMBotFp6gB59isbx+iAeT5LgwTbom2hmLX/AAWN+PIqGwu2mT06duibSXDW3vW9QxOfQW68zD/CSlNmngWv4QLC6OF0QMntF3KewX7+xW7UqP4NQEEniUss5YJzMsI5ZgdetamKxJbhKOR5Di1tmm7gde23Yo6tjHuNJrnO4csvJiZBMnrlPVHcB6j8W75zQ/7dX/0XPUdo4jhPyl5bIuZkazBKsp16hrUCwuc7IM0kuiT05nS0eQWZF3TtY/PKHXkf8CvRNjfQU+4/xFeb1ag9MoCb8J9vxXo+xj6in+j+JW8eVbyKkpK6IqipKqgKkoqFBWVQuVpKxVJQaW8T/UH9JvxXjWKxzqOIrmm5wJquNiIOpggggwY8161tijUewht7gxpzXH1tzw57qjqLszjJIqxJ7pssXkcWHHPmIuHAmGm0EGRbsWMBwaZaZIAMtuekwm/vldkzcwAvzUZaSMo4h6Ii83vJurzukzTgH/dPf9pXccU+sYDLlsl2UXAMAZiO78TzVaObiMMRAYJyxlIEEzHXzXXU9zmhga+jmd9YioYceuJ/BKu6DbZKOVwIgmpMCZI1OolNxzB3mrFwIfYGAS2lOsGJbItC2aW0qlWlUdVccvq2iGsJd0pIFu6/KO1dC3dKnqaB/wBwyT+170fu1JkUoZlgtz6wQWRewF/NT6DkTjSR09Jj2YyiJiO6bhSzqvqcMDJGWpMAmPWG8qX/ACXZf5vE6xU196qd2hIL6RIE5PWXYCZImeuSghX4p0S6SBaQYPUJ5HxCxb2UzUxdYTlZxnOlwMWPKNfNdAd3heKTpP8Amf8AKsr7sNe7PWol9SZLuJqeuJCCF2Hs40alR/Ebl9Fri3bRdeASI/ktVu2HyG+lDKCW/RgWAJa8W0MRHKR3rpqe7uUEUqZbIIM1JBafabEnUSrTuzT/ADf98fzQQlLbVQ4d5NYgtriD0b+pe7KO8gBYG7ZfmLTXBbAgmm2KnRmB9k3I01Hauj/JoQAKI4cyW5hd0QHa8hPmq/k1T/Nx+023vT6CDxmMc3I4VxldRBJyC5AmDFgblsfdlYKO13h7WjE2NQgw1oEB4AcY1Bbfrsukp7ugZs9EOa6IGYdFoFm98yfFVO7DBdtATyMix7b8kHMUdqPALRiMrWtZHQJDZBkdZykAW67K3E7WeQAaxcZBjKW6BrgbjkTHhK6Slus0NAdQaXQATLekeZ81StuqDGSg1sOB1FxPSb4qiAbtmpYekfUkmHENdBOWw9nQT26K07Sdma7juksjMGO6MwSIA0m0ifZXTDdlv5s3zaqfkoM4dwGZMsZZb7UyHeVlBA7t1M2LzOJJy1IJLiXXielcCI817Fsmp6il+iuGwm7nDfnp4cB8Rmz3g8rldds6m9rGAwIGmsJOVTAerg5arJWUFbRmDlWVjCuBQXoqogtIVpar4RBhqU7LTfRupEhWcEII51BWHDqRqUhZYzTQR78KjMIJUgaaoKaCMdhkGFsfBSRp9iGnYoIk4VXvwlm+PxW/w1caVh4/FBF+iKtfCdI96kHMStT6R70GhSwgk9x+Cx+iKUpUrnuPwQUkEcMJ0T3/AIFW+iKW4VvFW8Ls+CCOdhNO5GYW/YpN1LTuRtLsQRpwaq3CKRNNVFNBHDCq8YVbwZ2KoYg1KeHW4ylYKop3WdrUGIMVwasmVVhBZCqAroVYQVREQERUQVREQWPCshZlSEGItVA1ZHIAgx5VblsVsq14sg1sqvc2wV2VVIQYcirUp3Kywjwgw02fA/BA1ZWt+CZUFMtvFUyrIAkILC1UAWQhAgsyoGq+FWEFmVMqyQkILA1ZAqQrkFISFVEFISFVEBERAREQEREBERBQhAFVEBUKqiCyFWFdCILYQtVYVUFsJCuSEFIRVRBSEhVRBbCqqogpCQqogoqoiAiIgIiICIiAiIgIiICIiAiIgIiICIiAiIgIiICIiAiIgIiICIiAiIgIiICI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http://cafef1.com/wp-content/uploads/2011/09/N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619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qrcode.vn/Uploads/Services/tu-van-su-dung-mien-phi-ma-qrco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71800"/>
            <a:ext cx="45688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42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-12700"/>
            <a:ext cx="7024744" cy="622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PFM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457200"/>
            <a:ext cx="3762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Function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AutoShape 9" descr="data:image/jpeg;base64,/9j/4AAQSkZJRgABAQAAAQABAAD/2wCEAAkGBhQQEBAQEBIUFRAVERUUFhYPEBAUFhAYFhQVFRUUFhUXHCYeFxkjGRQVIS8gJScpLSwsFh4xNTAsNSYrLCoBCQoKDgwOGg8PGikcHiQsKSk1KS0sLC8pLCksKiwsLyksLyopKSkqLywpKSkpLDUsLC0vLiksLCwtLSwsLCkpNf/AABEIAMYA/wMBIgACEQEDEQH/xAAbAAEAAQUBAAAAAAAAAAAAAAAABQECAwQGB//EAEcQAAEDAgMEBgUHCQcFAAAAAAEAAhEDIQQSMQUGE0EiUWFxgZEUIzKhsQckM0JSYsEWVHKCkqKy0fAVNENjg5PhU3OzwvH/xAAZAQEBAQEBAQAAAAAAAAAAAAAAAQIDBAX/xAAuEQEBAAEDAwIEBAcBAAAAAAAAAQIDETEEEiFBURNxgdEiMmGRFUJSYqGxwQX/2gAMAwEAAhEDEQA/APcUREBERAREQEREBERAREQEREBERAREQEREBERAREQEREBERAREQEREBERAREQEREBERAREQEREBERAREQEREBERAREQEREBFp7T2tSwzDUr1Gsb943PYBqT3Lgsb8oNXG16eEwINNtR4bxHCXx9ZwGjQGgnmbclzz1MceeXs6fotXX3uM2xnNvEekoraTMrQ0TAAFySbdZOpVy6PGIiICIiAiIgIiICIiAiIgIiICIiAiIgIiICIiAiIgIiICIuf3s3oGDYGsGfE1DlpUxckmwJHVKmWUxm9dNLSy1c5hhN7Ufv1Tp4rhYFjA/FPOZp/Nm/WqOI0EWjn5LQ3E3IqYTFV6tcA5BkpOGj83tPHMWAF+sroN1d3zh2Oq1znxdY5qrzeOqm0/ZH9clPrlNPuvfly9+fWXS0702ld8fW+99dvaeny8iIi7PmCIiAiIgIiICIiAiIgIiICIiAiIgIiICIqIKoonAb14WuctOvTLpIyl2V1ux0SpUFSWXhvPTywu2Us+aqgtp75YfDYluGrPLXOYHZo6DJMAOP1ZjXRTGJxDabH1HmGtaXE9QAkryzdbY42vi8XisSCaNwACR0nWYAR9lg8yFz1M7NpjzXt6Pp9PPHPU1t5jjPTne8PVqdQOALSCCJBBkEdYI1Vy87/sPG7JJfhHnEYQSTRcCXDuaP4m9WikcN8qGFdQfUdmZVaL0ne046Q12hE90dSTVnGXimfQ538WjfiY+85nznp/pNb0by08DRNR93mzGTd5/l1lQW5OwalV52njL16l6TXf4TDo4DkSDbqHaVC7sbKqbWxRx2L+gY6GMPsvINmAfYHPrNutengLOO+pe68en3ddft6TC6GF3zv5r7f2z/qqIi7vlCJKICIiAiIgIiICIiAiIgIiICIiAVx21/lDp4XHHC1G+qDG5ntuWPde45jKW+a63EVwxjnuMNa0uJ6gBJPkF57udu9T2hRxmJxTJOJruLTo6mGzBY7kZcR1dFctS5byY8vf0mnpduWprTfGbTxzvftJa9Bw2KbUY19NwcxwkFpkFWY/Gto0qlZ5hjGFx7gJXmFSljNhVMzSa2Cc7w7nD/Df26H3KR3m3oZtGhhcJhCc2JrBtQEXptbBId4we5pWfjeLv4vs7fw7fPG4Xu07/ADe05u/tdmfd/wCVNjyGYxnCcbh4ByEHSQbjvuF1+0dpNbha1drgWtoveHNIIMNJEELBtDdXDV6LKFSkCxjA1h0dTAEDK4XH4rz/AG7uTjMHSrNwlV9XCvaQ+mPbA1uzR3e2/YpbnhPPlrHDpepznZfh3fi8WfpfStndj5OqOLwFGtVL2Vn53ZmOERnIbLSCNB2arM7c7aWDvg8XxGDRjnZT+y+W+8LtdkUPRsFRaRHCw7c3e1ku98rXw+9LKjczACNLO6uURZWaOO09Kzqf+nrfEy8zLHe+LN5tu873k3sx5w7sLisOWF5ALxTc3OJ9kG7TNtCvRt0Nieh4SlRPtxmqdr3Xd5WH6oW7gsaKwd0dI5gg/wBQtxaw09r3W7uPUdZNXTmnhhMJvvdvWi5veLcLDY053NNOrIl9KAX9YcNHW56rpEW8sZlNq8ulq56WXdhdqwYPBto02UqbQ1jGhrQOQCzorKtUNBcdAtOdtt3q9RO8WNFGmKhJAbJJHgPxWydrU/tA9zm/zUDvVjhWpilTID3ZgM85ZGU3y9gPkoiOw++zH1G0mvq5nODRLREnrvZdfsmqXMJcSelz7gvJsJs6pQxuHFQA56ntNPRMCwA+rHb1Ber7G+j/AFj8AsTlW+iIuiCIiAiIgIiICIonbm89HBgcV01HexSpjNUqHqa0X8TZS2TzW8MMs724zepWVyO8Xyk4fDO4dOa9WYIpEZWdcu5nsHjC1a2z8ftP6Y+hYQ/4bTNaoPv9XcY7ip/Ym62GwLfU0xn0L3dKo79bl3CAuduWX5fH6vbjp6Gj51b33+mXx9b9kTsz5UMJWgPc6k7/ADBb9oLp8LtGnVGanUa4fdcCona26WFxU8WhTDj9dvQf5tifGVBt+TalQOfDViHTbjOnyLYHuUnxJztVynR6k/DcsL7XzP35bvylbWNPAPYyS6q4UrA2BMuuOwR+spnY2Ebg8JQpG2RjWmObjdx8XElc3QwGKfiqFOuxz6TCXZyWmmALgTrJIAiFs7//AN0pZnBo44EmbdF8DrKuPm3L6OevZhpY6Msvm5Wz9p+0n+U/X2nRc0tf0mkQQ5hIcOYIi6hN3ty6FDFOxeHceE5jg2m4GKbpglpN4iQAdJN15KNlRTp1H1GsDgcuZrjN/aMeyDGp616Tu1vFwMDhxYtAc0lomTxHiRpa3vW7jL5rz4a2eGNxxu0viu9XE7S3vfTrVmAGGVC2xbEA9rbLFW+U6mNJkmBLG3Mxpn0lc7vjizQr1XNbmL67pibXcSD1cla5JfZ2/T8U+vQc2AKFY+2CDFN33RzjzUBs7E5XwbteWyCYGYGW35TELU3epluIZUJvVwuKJAiB6p9hHgrC88tY7dR/zClHoe5uaia7q8ND3NDBnLudR0Rysfcuqbi2HQ+4rhKDhXw7HEkaP6Di0zke03FxqVa3Z7OT6tiDBxFfUcyMyndsPQmum4VVE7t1GejsDXEiXXe5ziekZu4yVIsr9cCwOvIrYyrU2qYov7vxChWb3NOYCS5hh2gDfO619r7fPAedWkC0AfWbzCm8HKMwFV7nOa2nYBpa95LXAsb0rATIvIjzW36K6m7DNMCa9Rwa0ucGDhuhuY3P/Kl8LgGUySzNJAb0qlR1m6AZiY1K1dofT4X9Kp/4j/Nce5dmDaB9fhAf+oT7u/8Ar4dvsT6L9Y/guHx5+c4Tvf8AwldzsYeqHeVrHkb6Ii6oIiICIiAsOJxbabcz3Bre3meoDUnsCzLC3CtzZyJf1uuR2DqHcizb1RVZ+JxHRpfNqXOpUaHVnD7lM2p975P3Vn2Vu3RwxL2NLqrvaq1SX1X97zfwEBSkIs9s5rrdbLbtx8T9PX5+4sdT2md5+BSrWDfaMLVr7TpgtJdYHqNpELTi813g3oxAxOJZTNNuRzmtcWsL5aC6CCNMoN9ZUvsDaPGGFqvAzmowOMDUOIJnkDE+K5Tef1uPrCkC97nuy5dAHfW8iR1CZ5Lq928Bwzh6Tr5C13e4uufAn4LN5Hd2cdTp2iY/+rm9/Weqwo0HpTfD1dRdE/ENzAZmyDJ6QsuV+UvGBuFpOY4Zm4lhEEGOhUEkLQ8upbTP93rMzsLoZqHNl0dE8xPwXZU6QpYanQJPDDzTueRqPkHzuuIwe1qtN4BcS0EiMrCWz9kkWXR1cQTQwwJMPFRxBvfi1Bc681KJR9BrqxY6BTkgthmXKBY6W5GVg3xxXDDi1+U8bPy9YS4hwg625LT/ALQqGGdIjSJZcD7TjePFYN8a7qeIxIpyz1ziOi0gkm7hM3v71IN3YdJrSx7YNUYbEOaIvHDcSWt0JmLLCMQ9tBjmOjNUfLhre4v2mT4KM3fxrn1ruPQwWJym0gii8kzzus+ytqv4AGbpio8u6IjpQRaI8laOw2ZVIoB+jywE25kPvHWtum7Pw81/WFt+YyzB8VE7Lc70djnEkvqHMTEuBY8+GgW6BaCbTMdRiJWKMlDek0W1W1JLWNc6zQS0kuIHZoRCz/lu0mnZxLqHEaC1vjodVzu1mOrsrMzEwGPAEDNBfrAvZc811ZtSjIcCwDKQCIEW011K1Kzbs33bTdUZiajjPrQ1pOsPs5s9mqla1YnAtnm2mP32hROGw9Sq2q+oZDS7I3KBmLrAgAadqmNo0cmFDOrhN8eIxZvKxOc1H45/zjC/6p/cH81vhRuMPznDfoVvgwLlG2PFu+dYT/UP7hXe7F+hb3u+JXn+JHzvDfo1P4T2fivQNi/QM/W/iK648o3kRF0QREQEREBERARWveAJK03bVaJtMawRZBDb1Y17KlMU2ky28ZoHSPMArncRtSq5rwabvZdrnvYxy71t70bVbWrAMqlj2NALQaeZxnMAM3eFB4nGj61Z4cGkEO4ImfuzAMHq5LleVX7JxLm0WZaJ+jb0g0y+GiDYX81dWx9SaZNMt9YwyM1ulpyuepamEB4DJdUDcjfZ4YaLGRJI1JIurhiGuDIq5jxmdFxpTeo2T0TdX1EzUxTuE40xldlJGZlwe0FcZtPatWtSrcQzDqQaAGtjMXyLC+keC6evtXK/Jw3HSIi8qG2xs4NFf7LjTe3sOZ0j3+9XGo5nDszPY28AievVdbtbCZaVAcgKgB0k8ZxiOuCoKjgcpDyejefvHqH4nqK6g4htWhQbUvLahEdlQgR2jzPeraIWhjA2zz4j3LNvo+mcTirmeI4HKZvOkKL2rgX06kt6VORpc63kcli3uYTj8ceQrv8AMuECVYMm6zia9Uxb0PFeHqHq/ZjJpta25e73mAfKIWTdHDDi1Hg29ExIIOomi4QVJ7CwrWDjPEMHRZz73KWjpWU8tKmOQqfCm5arW1JEutncT7Nmz0W6dS2xXGQRBHEMxzhjtO1aDNp2BgZSTJLmNMXiGl0zy8JWBWrn4ktJ+pMBotFp6gB59isbx+iAeT5LgwTbom2hmLX/AAWN+PIqGwu2mT06duibSXDW3vW9QxOfQW68zD/CSlNmngWv4QLC6OF0QMntF3KewX7+xW7UqP4NQEEniUss5YJzMsI5ZgdetamKxJbhKOR5Di1tmm7gde23Yo6tjHuNJrnO4csvJiZBMnrlPVHcB6j8W75zQ/7dX/0XPUdo4jhPyl5bIuZkazBKsp16hrUCwuc7IM0kuiT05nS0eQWZF3TtY/PKHXkf8CvRNjfQU+4/xFeb1ag9MoCb8J9vxXo+xj6in+j+JW8eVbyKkpK6IqipKqgKkoqFBWVQuVpKxVJQaW8T/UH9JvxXjWKxzqOIrmm5wJquNiIOpggggwY8161tijUewht7gxpzXH1tzw57qjqLszjJIqxJ7pssXkcWHHPmIuHAmGm0EGRbsWMBwaZaZIAMtuekwm/vldkzcwAvzUZaSMo4h6Ii83vJurzukzTgH/dPf9pXccU+sYDLlsl2UXAMAZiO78TzVaObiMMRAYJyxlIEEzHXzXXU9zmhga+jmd9YioYceuJ/BKu6DbZKOVwIgmpMCZI1OolNxzB3mrFwIfYGAS2lOsGJbItC2aW0qlWlUdVccvq2iGsJd0pIFu6/KO1dC3dKnqaB/wBwyT+170fu1JkUoZlgtz6wQWRewF/NT6DkTjSR09Jj2YyiJiO6bhSzqvqcMDJGWpMAmPWG8qX/ACXZf5vE6xU196qd2hIL6RIE5PWXYCZImeuSghX4p0S6SBaQYPUJ5HxCxb2UzUxdYTlZxnOlwMWPKNfNdAd3heKTpP8Amf8AKsr7sNe7PWol9SZLuJqeuJCCF2Hs40alR/Ebl9Fri3bRdeASI/ktVu2HyG+lDKCW/RgWAJa8W0MRHKR3rpqe7uUEUqZbIIM1JBafabEnUSrTuzT/ADf98fzQQlLbVQ4d5NYgtriD0b+pe7KO8gBYG7ZfmLTXBbAgmm2KnRmB9k3I01Hauj/JoQAKI4cyW5hd0QHa8hPmq/k1T/Nx+023vT6CDxmMc3I4VxldRBJyC5AmDFgblsfdlYKO13h7WjE2NQgw1oEB4AcY1Bbfrsukp7ugZs9EOa6IGYdFoFm98yfFVO7DBdtATyMix7b8kHMUdqPALRiMrWtZHQJDZBkdZykAW67K3E7WeQAaxcZBjKW6BrgbjkTHhK6Slus0NAdQaXQATLekeZ81StuqDGSg1sOB1FxPSb4qiAbtmpYekfUkmHENdBOWw9nQT26K07Sdma7juksjMGO6MwSIA0m0ifZXTDdlv5s3zaqfkoM4dwGZMsZZb7UyHeVlBA7t1M2LzOJJy1IJLiXXielcCI817Fsmp6il+iuGwm7nDfnp4cB8Rmz3g8rldds6m9rGAwIGmsJOVTAerg5arJWUFbRmDlWVjCuBQXoqogtIVpar4RBhqU7LTfRupEhWcEII51BWHDqRqUhZYzTQR78KjMIJUgaaoKaCMdhkGFsfBSRp9iGnYoIk4VXvwlm+PxW/w1caVh4/FBF+iKtfCdI96kHMStT6R70GhSwgk9x+Cx+iKUpUrnuPwQUkEcMJ0T3/AIFW+iKW4VvFW8Ls+CCOdhNO5GYW/YpN1LTuRtLsQRpwaq3CKRNNVFNBHDCq8YVbwZ2KoYg1KeHW4ylYKop3WdrUGIMVwasmVVhBZCqAroVYQVREQERUQVREQWPCshZlSEGItVA1ZHIAgx5VblsVsq14sg1sqvc2wV2VVIQYcirUp3Kywjwgw02fA/BA1ZWt+CZUFMtvFUyrIAkILC1UAWQhAgsyoGq+FWEFmVMqyQkILA1ZAqQrkFISFVEFISFVEBERAREQEREBERBQhAFVEBUKqiCyFWFdCILYQtVYVUFsJCuSEFIRVRBSEhVRBbCqqogpCQqogoqoiAiIgIiICIiAiIgIiICIiAiIgIiICIiAiIgIiICIiAiIgIiICIiAiIgIiICI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795795" y="1469843"/>
            <a:ext cx="6777317" cy="330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Borrowing and lending money management</a:t>
            </a:r>
          </a:p>
          <a:p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530" y="3124200"/>
            <a:ext cx="27336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4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-12700"/>
            <a:ext cx="7024744" cy="622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PFM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457200"/>
            <a:ext cx="3762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Function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68" y="2590800"/>
            <a:ext cx="3810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9" descr="data:image/jpeg;base64,/9j/4AAQSkZJRgABAQAAAQABAAD/2wCEAAkGBhQQEBAQEBIUFRAVERUUFhYPEBAUFhAYFhQVFRUUFhUXHCYeFxkjGRQVIS8gJScpLSwsFh4xNTAsNSYrLCoBCQoKDgwOGg8PGikcHiQsKSk1KS0sLC8pLCksKiwsLyksLyopKSkqLywpKSkpLDUsLC0vLiksLCwtLSwsLCkpNf/AABEIAMYA/wMBIgACEQEDEQH/xAAbAAEAAQUBAAAAAAAAAAAAAAAABQECAwQGB//EAEcQAAEDAgMEBgUHCQcFAAAAAAEAAhEDIQQSMQUGE0EiUWFxgZEUIzKhsQckM0JSYsEWVHKCkqKy0fAVNENjg5PhU3OzwvH/xAAZAQEBAQEBAQAAAAAAAAAAAAAAAQIDBAX/xAAuEQEBAAEDAwIEBAcBAAAAAAAAAQIDETEEEiFBURNxgdEiMmGRFUJSYqGxwQX/2gAMAwEAAhEDEQA/APcUREBERAREQEREBERAREQEREBERAREQEREBERAREQEREBERAREQEREBERAREQEREBERAREQEREBERAREQEREBERAREQEREBFp7T2tSwzDUr1Gsb943PYBqT3Lgsb8oNXG16eEwINNtR4bxHCXx9ZwGjQGgnmbclzz1MceeXs6fotXX3uM2xnNvEekoraTMrQ0TAAFySbdZOpVy6PGIiICIiAiIgIiICIiAiIgIiICIiAiIgIiICIiAiIgIiICIuf3s3oGDYGsGfE1DlpUxckmwJHVKmWUxm9dNLSy1c5hhN7Ufv1Tp4rhYFjA/FPOZp/Nm/WqOI0EWjn5LQ3E3IqYTFV6tcA5BkpOGj83tPHMWAF+sroN1d3zh2Oq1znxdY5qrzeOqm0/ZH9clPrlNPuvfly9+fWXS0702ld8fW+99dvaeny8iIi7PmCIiAiIgIiICIiAiIgIiICIiAiIgIiICIqIKoonAb14WuctOvTLpIyl2V1ux0SpUFSWXhvPTywu2Us+aqgtp75YfDYluGrPLXOYHZo6DJMAOP1ZjXRTGJxDabH1HmGtaXE9QAkryzdbY42vi8XisSCaNwACR0nWYAR9lg8yFz1M7NpjzXt6Pp9PPHPU1t5jjPTne8PVqdQOALSCCJBBkEdYI1Vy87/sPG7JJfhHnEYQSTRcCXDuaP4m9WikcN8qGFdQfUdmZVaL0ne046Q12hE90dSTVnGXimfQ538WjfiY+85nznp/pNb0by08DRNR93mzGTd5/l1lQW5OwalV52njL16l6TXf4TDo4DkSDbqHaVC7sbKqbWxRx2L+gY6GMPsvINmAfYHPrNutengLOO+pe68en3ddft6TC6GF3zv5r7f2z/qqIi7vlCJKICIiAiIgIiICIiAiIgIiICIiAVx21/lDp4XHHC1G+qDG5ntuWPde45jKW+a63EVwxjnuMNa0uJ6gBJPkF57udu9T2hRxmJxTJOJruLTo6mGzBY7kZcR1dFctS5byY8vf0mnpduWprTfGbTxzvftJa9Bw2KbUY19NwcxwkFpkFWY/Gto0qlZ5hjGFx7gJXmFSljNhVMzSa2Cc7w7nD/Df26H3KR3m3oZtGhhcJhCc2JrBtQEXptbBId4we5pWfjeLv4vs7fw7fPG4Xu07/ADe05u/tdmfd/wCVNjyGYxnCcbh4ByEHSQbjvuF1+0dpNbha1drgWtoveHNIIMNJEELBtDdXDV6LKFSkCxjA1h0dTAEDK4XH4rz/AG7uTjMHSrNwlV9XCvaQ+mPbA1uzR3e2/YpbnhPPlrHDpepznZfh3fi8WfpfStndj5OqOLwFGtVL2Vn53ZmOERnIbLSCNB2arM7c7aWDvg8XxGDRjnZT+y+W+8LtdkUPRsFRaRHCw7c3e1ku98rXw+9LKjczACNLO6uURZWaOO09Kzqf+nrfEy8zLHe+LN5tu873k3sx5w7sLisOWF5ALxTc3OJ9kG7TNtCvRt0Nieh4SlRPtxmqdr3Xd5WH6oW7gsaKwd0dI5gg/wBQtxaw09r3W7uPUdZNXTmnhhMJvvdvWi5veLcLDY053NNOrIl9KAX9YcNHW56rpEW8sZlNq8ulq56WXdhdqwYPBto02UqbQ1jGhrQOQCzorKtUNBcdAtOdtt3q9RO8WNFGmKhJAbJJHgPxWydrU/tA9zm/zUDvVjhWpilTID3ZgM85ZGU3y9gPkoiOw++zH1G0mvq5nODRLREnrvZdfsmqXMJcSelz7gvJsJs6pQxuHFQA56ntNPRMCwA+rHb1Ber7G+j/AFj8AsTlW+iIuiCIiAiIgIiICIonbm89HBgcV01HexSpjNUqHqa0X8TZS2TzW8MMs724zepWVyO8Xyk4fDO4dOa9WYIpEZWdcu5nsHjC1a2z8ftP6Y+hYQ/4bTNaoPv9XcY7ip/Ym62GwLfU0xn0L3dKo79bl3CAuduWX5fH6vbjp6Gj51b33+mXx9b9kTsz5UMJWgPc6k7/ADBb9oLp8LtGnVGanUa4fdcCona26WFxU8WhTDj9dvQf5tifGVBt+TalQOfDViHTbjOnyLYHuUnxJztVynR6k/DcsL7XzP35bvylbWNPAPYyS6q4UrA2BMuuOwR+spnY2Ebg8JQpG2RjWmObjdx8XElc3QwGKfiqFOuxz6TCXZyWmmALgTrJIAiFs7//AN0pZnBo44EmbdF8DrKuPm3L6OevZhpY6Msvm5Wz9p+0n+U/X2nRc0tf0mkQQ5hIcOYIi6hN3ty6FDFOxeHceE5jg2m4GKbpglpN4iQAdJN15KNlRTp1H1GsDgcuZrjN/aMeyDGp616Tu1vFwMDhxYtAc0lomTxHiRpa3vW7jL5rz4a2eGNxxu0viu9XE7S3vfTrVmAGGVC2xbEA9rbLFW+U6mNJkmBLG3Mxpn0lc7vjizQr1XNbmL67pibXcSD1cla5JfZ2/T8U+vQc2AKFY+2CDFN33RzjzUBs7E5XwbteWyCYGYGW35TELU3epluIZUJvVwuKJAiB6p9hHgrC88tY7dR/zClHoe5uaia7q8ND3NDBnLudR0Rysfcuqbi2HQ+4rhKDhXw7HEkaP6Di0zke03FxqVa3Z7OT6tiDBxFfUcyMyndsPQmum4VVE7t1GejsDXEiXXe5ziekZu4yVIsr9cCwOvIrYyrU2qYov7vxChWb3NOYCS5hh2gDfO619r7fPAedWkC0AfWbzCm8HKMwFV7nOa2nYBpa95LXAsb0rATIvIjzW36K6m7DNMCa9Rwa0ucGDhuhuY3P/Kl8LgGUySzNJAb0qlR1m6AZiY1K1dofT4X9Kp/4j/Nce5dmDaB9fhAf+oT7u/8Ar4dvsT6L9Y/guHx5+c4Tvf8AwldzsYeqHeVrHkb6Ii6oIiICIiAsOJxbabcz3Bre3meoDUnsCzLC3CtzZyJf1uuR2DqHcizb1RVZ+JxHRpfNqXOpUaHVnD7lM2p975P3Vn2Vu3RwxL2NLqrvaq1SX1X97zfwEBSkIs9s5rrdbLbtx8T9PX5+4sdT2md5+BSrWDfaMLVr7TpgtJdYHqNpELTi813g3oxAxOJZTNNuRzmtcWsL5aC6CCNMoN9ZUvsDaPGGFqvAzmowOMDUOIJnkDE+K5Tef1uPrCkC97nuy5dAHfW8iR1CZ5Lq928Bwzh6Tr5C13e4uufAn4LN5Hd2cdTp2iY/+rm9/Weqwo0HpTfD1dRdE/ENzAZmyDJ6QsuV+UvGBuFpOY4Zm4lhEEGOhUEkLQ8upbTP93rMzsLoZqHNl0dE8xPwXZU6QpYanQJPDDzTueRqPkHzuuIwe1qtN4BcS0EiMrCWz9kkWXR1cQTQwwJMPFRxBvfi1Bc681KJR9BrqxY6BTkgthmXKBY6W5GVg3xxXDDi1+U8bPy9YS4hwg625LT/ALQqGGdIjSJZcD7TjePFYN8a7qeIxIpyz1ziOi0gkm7hM3v71IN3YdJrSx7YNUYbEOaIvHDcSWt0JmLLCMQ9tBjmOjNUfLhre4v2mT4KM3fxrn1ruPQwWJym0gii8kzzus+ytqv4AGbpio8u6IjpQRaI8laOw2ZVIoB+jywE25kPvHWtum7Pw81/WFt+YyzB8VE7Lc70djnEkvqHMTEuBY8+GgW6BaCbTMdRiJWKMlDek0W1W1JLWNc6zQS0kuIHZoRCz/lu0mnZxLqHEaC1vjodVzu1mOrsrMzEwGPAEDNBfrAvZc811ZtSjIcCwDKQCIEW011K1Kzbs33bTdUZiajjPrQ1pOsPs5s9mqla1YnAtnm2mP32hROGw9Sq2q+oZDS7I3KBmLrAgAadqmNo0cmFDOrhN8eIxZvKxOc1H45/zjC/6p/cH81vhRuMPznDfoVvgwLlG2PFu+dYT/UP7hXe7F+hb3u+JXn+JHzvDfo1P4T2fivQNi/QM/W/iK648o3kRF0QREQEREBERARWveAJK03bVaJtMawRZBDb1Y17KlMU2ky28ZoHSPMArncRtSq5rwabvZdrnvYxy71t70bVbWrAMqlj2NALQaeZxnMAM3eFB4nGj61Z4cGkEO4ImfuzAMHq5LleVX7JxLm0WZaJ+jb0g0y+GiDYX81dWx9SaZNMt9YwyM1ulpyuepamEB4DJdUDcjfZ4YaLGRJI1JIurhiGuDIq5jxmdFxpTeo2T0TdX1EzUxTuE40xldlJGZlwe0FcZtPatWtSrcQzDqQaAGtjMXyLC+keC6evtXK/Jw3HSIi8qG2xs4NFf7LjTe3sOZ0j3+9XGo5nDszPY28AievVdbtbCZaVAcgKgB0k8ZxiOuCoKjgcpDyejefvHqH4nqK6g4htWhQbUvLahEdlQgR2jzPeraIWhjA2zz4j3LNvo+mcTirmeI4HKZvOkKL2rgX06kt6VORpc63kcli3uYTj8ceQrv8AMuECVYMm6zia9Uxb0PFeHqHq/ZjJpta25e73mAfKIWTdHDDi1Hg29ExIIOomi4QVJ7CwrWDjPEMHRZz73KWjpWU8tKmOQqfCm5arW1JEutncT7Nmz0W6dS2xXGQRBHEMxzhjtO1aDNp2BgZSTJLmNMXiGl0zy8JWBWrn4ktJ+pMBotFp6gB59isbx+iAeT5LgwTbom2hmLX/AAWN+PIqGwu2mT06duibSXDW3vW9QxOfQW68zD/CSlNmngWv4QLC6OF0QMntF3KewX7+xW7UqP4NQEEniUss5YJzMsI5ZgdetamKxJbhKOR5Di1tmm7gde23Yo6tjHuNJrnO4csvJiZBMnrlPVHcB6j8W75zQ/7dX/0XPUdo4jhPyl5bIuZkazBKsp16hrUCwuc7IM0kuiT05nS0eQWZF3TtY/PKHXkf8CvRNjfQU+4/xFeb1ag9MoCb8J9vxXo+xj6in+j+JW8eVbyKkpK6IqipKqgKkoqFBWVQuVpKxVJQaW8T/UH9JvxXjWKxzqOIrmm5wJquNiIOpggggwY8161tijUewht7gxpzXH1tzw57qjqLszjJIqxJ7pssXkcWHHPmIuHAmGm0EGRbsWMBwaZaZIAMtuekwm/vldkzcwAvzUZaSMo4h6Ii83vJurzukzTgH/dPf9pXccU+sYDLlsl2UXAMAZiO78TzVaObiMMRAYJyxlIEEzHXzXXU9zmhga+jmd9YioYceuJ/BKu6DbZKOVwIgmpMCZI1OolNxzB3mrFwIfYGAS2lOsGJbItC2aW0qlWlUdVccvq2iGsJd0pIFu6/KO1dC3dKnqaB/wBwyT+170fu1JkUoZlgtz6wQWRewF/NT6DkTjSR09Jj2YyiJiO6bhSzqvqcMDJGWpMAmPWG8qX/ACXZf5vE6xU196qd2hIL6RIE5PWXYCZImeuSghX4p0S6SBaQYPUJ5HxCxb2UzUxdYTlZxnOlwMWPKNfNdAd3heKTpP8Amf8AKsr7sNe7PWol9SZLuJqeuJCCF2Hs40alR/Ebl9Fri3bRdeASI/ktVu2HyG+lDKCW/RgWAJa8W0MRHKR3rpqe7uUEUqZbIIM1JBafabEnUSrTuzT/ADf98fzQQlLbVQ4d5NYgtriD0b+pe7KO8gBYG7ZfmLTXBbAgmm2KnRmB9k3I01Hauj/JoQAKI4cyW5hd0QHa8hPmq/k1T/Nx+023vT6CDxmMc3I4VxldRBJyC5AmDFgblsfdlYKO13h7WjE2NQgw1oEB4AcY1Bbfrsukp7ugZs9EOa6IGYdFoFm98yfFVO7DBdtATyMix7b8kHMUdqPALRiMrWtZHQJDZBkdZykAW67K3E7WeQAaxcZBjKW6BrgbjkTHhK6Slus0NAdQaXQATLekeZ81StuqDGSg1sOB1FxPSb4qiAbtmpYekfUkmHENdBOWw9nQT26K07Sdma7juksjMGO6MwSIA0m0ifZXTDdlv5s3zaqfkoM4dwGZMsZZb7UyHeVlBA7t1M2LzOJJy1IJLiXXielcCI817Fsmp6il+iuGwm7nDfnp4cB8Rmz3g8rldds6m9rGAwIGmsJOVTAerg5arJWUFbRmDlWVjCuBQXoqogtIVpar4RBhqU7LTfRupEhWcEII51BWHDqRqUhZYzTQR78KjMIJUgaaoKaCMdhkGFsfBSRp9iGnYoIk4VXvwlm+PxW/w1caVh4/FBF+iKtfCdI96kHMStT6R70GhSwgk9x+Cx+iKUpUrnuPwQUkEcMJ0T3/AIFW+iKW4VvFW8Ls+CCOdhNO5GYW/YpN1LTuRtLsQRpwaq3CKRNNVFNBHDCq8YVbwZ2KoYg1KeHW4ylYKop3WdrUGIMVwasmVVhBZCqAroVYQVREQERUQVREQWPCshZlSEGItVA1ZHIAgx5VblsVsq14sg1sqvc2wV2VVIQYcirUp3Kywjwgw02fA/BA1ZWt+CZUFMtvFUyrIAkILC1UAWQhAgsyoGq+FWEFmVMqyQkILA1ZAqQrkFISFVEFISFVEBERAREQEREBERBQhAFVEBUKqiCyFWFdCILYQtVYVUFsJCuSEFIRVRBSEhVRBbCqqogpCQqogoqoiAiIgIiICIiAiIgIiICIiAiIgIiICIiAiIgIiICIiAiIgIiICIiAiIgIiICI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19375"/>
            <a:ext cx="3643313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707571" y="1524000"/>
            <a:ext cx="6777317" cy="330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Report at the end of month</a:t>
            </a:r>
          </a:p>
        </p:txBody>
      </p:sp>
    </p:spTree>
    <p:extLst>
      <p:ext uri="{BB962C8B-B14F-4D97-AF65-F5344CB8AC3E}">
        <p14:creationId xmlns:p14="http://schemas.microsoft.com/office/powerpoint/2010/main" val="21764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-12700"/>
            <a:ext cx="7024744" cy="622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PFM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457200"/>
            <a:ext cx="3762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Function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AutoShape 9" descr="data:image/jpeg;base64,/9j/4AAQSkZJRgABAQAAAQABAAD/2wCEAAkGBhQQEBAQEBIUFRAVERUUFhYPEBAUFhAYFhQVFRUUFhUXHCYeFxkjGRQVIS8gJScpLSwsFh4xNTAsNSYrLCoBCQoKDgwOGg8PGikcHiQsKSk1KS0sLC8pLCksKiwsLyksLyopKSkqLywpKSkpLDUsLC0vLiksLCwtLSwsLCkpNf/AABEIAMYA/wMBIgACEQEDEQH/xAAbAAEAAQUBAAAAAAAAAAAAAAAABQECAwQGB//EAEcQAAEDAgMEBgUHCQcFAAAAAAEAAhEDIQQSMQUGE0EiUWFxgZEUIzKhsQckM0JSYsEWVHKCkqKy0fAVNENjg5PhU3OzwvH/xAAZAQEBAQEBAQAAAAAAAAAAAAAAAQIDBAX/xAAuEQEBAAEDAwIEBAcBAAAAAAAAAQIDETEEEiFBURNxgdEiMmGRFUJSYqGxwQX/2gAMAwEAAhEDEQA/APcUREBERAREQEREBERAREQEREBERAREQEREBERAREQEREBERAREQEREBERAREQEREBERAREQEREBERAREQEREBERAREQEREBFp7T2tSwzDUr1Gsb943PYBqT3Lgsb8oNXG16eEwINNtR4bxHCXx9ZwGjQGgnmbclzz1MceeXs6fotXX3uM2xnNvEekoraTMrQ0TAAFySbdZOpVy6PGIiICIiAiIgIiICIiAiIgIiICIiAiIgIiICIiAiIgIiICIuf3s3oGDYGsGfE1DlpUxckmwJHVKmWUxm9dNLSy1c5hhN7Ufv1Tp4rhYFjA/FPOZp/Nm/WqOI0EWjn5LQ3E3IqYTFV6tcA5BkpOGj83tPHMWAF+sroN1d3zh2Oq1znxdY5qrzeOqm0/ZH9clPrlNPuvfly9+fWXS0702ld8fW+99dvaeny8iIi7PmCIiAiIgIiICIiAiIgIiICIiAiIgIiICIqIKoonAb14WuctOvTLpIyl2V1ux0SpUFSWXhvPTywu2Us+aqgtp75YfDYluGrPLXOYHZo6DJMAOP1ZjXRTGJxDabH1HmGtaXE9QAkryzdbY42vi8XisSCaNwACR0nWYAR9lg8yFz1M7NpjzXt6Pp9PPHPU1t5jjPTne8PVqdQOALSCCJBBkEdYI1Vy87/sPG7JJfhHnEYQSTRcCXDuaP4m9WikcN8qGFdQfUdmZVaL0ne046Q12hE90dSTVnGXimfQ538WjfiY+85nznp/pNb0by08DRNR93mzGTd5/l1lQW5OwalV52njL16l6TXf4TDo4DkSDbqHaVC7sbKqbWxRx2L+gY6GMPsvINmAfYHPrNutengLOO+pe68en3ddft6TC6GF3zv5r7f2z/qqIi7vlCJKICIiAiIgIiICIiAiIgIiICIiAVx21/lDp4XHHC1G+qDG5ntuWPde45jKW+a63EVwxjnuMNa0uJ6gBJPkF57udu9T2hRxmJxTJOJruLTo6mGzBY7kZcR1dFctS5byY8vf0mnpduWprTfGbTxzvftJa9Bw2KbUY19NwcxwkFpkFWY/Gto0qlZ5hjGFx7gJXmFSljNhVMzSa2Cc7w7nD/Df26H3KR3m3oZtGhhcJhCc2JrBtQEXptbBId4we5pWfjeLv4vs7fw7fPG4Xu07/ADe05u/tdmfd/wCVNjyGYxnCcbh4ByEHSQbjvuF1+0dpNbha1drgWtoveHNIIMNJEELBtDdXDV6LKFSkCxjA1h0dTAEDK4XH4rz/AG7uTjMHSrNwlV9XCvaQ+mPbA1uzR3e2/YpbnhPPlrHDpepznZfh3fi8WfpfStndj5OqOLwFGtVL2Vn53ZmOERnIbLSCNB2arM7c7aWDvg8XxGDRjnZT+y+W+8LtdkUPRsFRaRHCw7c3e1ku98rXw+9LKjczACNLO6uURZWaOO09Kzqf+nrfEy8zLHe+LN5tu873k3sx5w7sLisOWF5ALxTc3OJ9kG7TNtCvRt0Nieh4SlRPtxmqdr3Xd5WH6oW7gsaKwd0dI5gg/wBQtxaw09r3W7uPUdZNXTmnhhMJvvdvWi5veLcLDY053NNOrIl9KAX9YcNHW56rpEW8sZlNq8ulq56WXdhdqwYPBto02UqbQ1jGhrQOQCzorKtUNBcdAtOdtt3q9RO8WNFGmKhJAbJJHgPxWydrU/tA9zm/zUDvVjhWpilTID3ZgM85ZGU3y9gPkoiOw++zH1G0mvq5nODRLREnrvZdfsmqXMJcSelz7gvJsJs6pQxuHFQA56ntNPRMCwA+rHb1Ber7G+j/AFj8AsTlW+iIuiCIiAiIgIiICIonbm89HBgcV01HexSpjNUqHqa0X8TZS2TzW8MMs724zepWVyO8Xyk4fDO4dOa9WYIpEZWdcu5nsHjC1a2z8ftP6Y+hYQ/4bTNaoPv9XcY7ip/Ym62GwLfU0xn0L3dKo79bl3CAuduWX5fH6vbjp6Gj51b33+mXx9b9kTsz5UMJWgPc6k7/ADBb9oLp8LtGnVGanUa4fdcCona26WFxU8WhTDj9dvQf5tifGVBt+TalQOfDViHTbjOnyLYHuUnxJztVynR6k/DcsL7XzP35bvylbWNPAPYyS6q4UrA2BMuuOwR+spnY2Ebg8JQpG2RjWmObjdx8XElc3QwGKfiqFOuxz6TCXZyWmmALgTrJIAiFs7//AN0pZnBo44EmbdF8DrKuPm3L6OevZhpY6Msvm5Wz9p+0n+U/X2nRc0tf0mkQQ5hIcOYIi6hN3ty6FDFOxeHceE5jg2m4GKbpglpN4iQAdJN15KNlRTp1H1GsDgcuZrjN/aMeyDGp616Tu1vFwMDhxYtAc0lomTxHiRpa3vW7jL5rz4a2eGNxxu0viu9XE7S3vfTrVmAGGVC2xbEA9rbLFW+U6mNJkmBLG3Mxpn0lc7vjizQr1XNbmL67pibXcSD1cla5JfZ2/T8U+vQc2AKFY+2CDFN33RzjzUBs7E5XwbteWyCYGYGW35TELU3epluIZUJvVwuKJAiB6p9hHgrC88tY7dR/zClHoe5uaia7q8ND3NDBnLudR0Rysfcuqbi2HQ+4rhKDhXw7HEkaP6Di0zke03FxqVa3Z7OT6tiDBxFfUcyMyndsPQmum4VVE7t1GejsDXEiXXe5ziekZu4yVIsr9cCwOvIrYyrU2qYov7vxChWb3NOYCS5hh2gDfO619r7fPAedWkC0AfWbzCm8HKMwFV7nOa2nYBpa95LXAsb0rATIvIjzW36K6m7DNMCa9Rwa0ucGDhuhuY3P/Kl8LgGUySzNJAb0qlR1m6AZiY1K1dofT4X9Kp/4j/Nce5dmDaB9fhAf+oT7u/8Ar4dvsT6L9Y/guHx5+c4Tvf8AwldzsYeqHeVrHkb6Ii6oIiICIiAsOJxbabcz3Bre3meoDUnsCzLC3CtzZyJf1uuR2DqHcizb1RVZ+JxHRpfNqXOpUaHVnD7lM2p975P3Vn2Vu3RwxL2NLqrvaq1SX1X97zfwEBSkIs9s5rrdbLbtx8T9PX5+4sdT2md5+BSrWDfaMLVr7TpgtJdYHqNpELTi813g3oxAxOJZTNNuRzmtcWsL5aC6CCNMoN9ZUvsDaPGGFqvAzmowOMDUOIJnkDE+K5Tef1uPrCkC97nuy5dAHfW8iR1CZ5Lq928Bwzh6Tr5C13e4uufAn4LN5Hd2cdTp2iY/+rm9/Weqwo0HpTfD1dRdE/ENzAZmyDJ6QsuV+UvGBuFpOY4Zm4lhEEGOhUEkLQ8upbTP93rMzsLoZqHNl0dE8xPwXZU6QpYanQJPDDzTueRqPkHzuuIwe1qtN4BcS0EiMrCWz9kkWXR1cQTQwwJMPFRxBvfi1Bc681KJR9BrqxY6BTkgthmXKBY6W5GVg3xxXDDi1+U8bPy9YS4hwg625LT/ALQqGGdIjSJZcD7TjePFYN8a7qeIxIpyz1ziOi0gkm7hM3v71IN3YdJrSx7YNUYbEOaIvHDcSWt0JmLLCMQ9tBjmOjNUfLhre4v2mT4KM3fxrn1ruPQwWJym0gii8kzzus+ytqv4AGbpio8u6IjpQRaI8laOw2ZVIoB+jywE25kPvHWtum7Pw81/WFt+YyzB8VE7Lc70djnEkvqHMTEuBY8+GgW6BaCbTMdRiJWKMlDek0W1W1JLWNc6zQS0kuIHZoRCz/lu0mnZxLqHEaC1vjodVzu1mOrsrMzEwGPAEDNBfrAvZc811ZtSjIcCwDKQCIEW011K1Kzbs33bTdUZiajjPrQ1pOsPs5s9mqla1YnAtnm2mP32hROGw9Sq2q+oZDS7I3KBmLrAgAadqmNo0cmFDOrhN8eIxZvKxOc1H45/zjC/6p/cH81vhRuMPznDfoVvgwLlG2PFu+dYT/UP7hXe7F+hb3u+JXn+JHzvDfo1P4T2fivQNi/QM/W/iK648o3kRF0QREQEREBERARWveAJK03bVaJtMawRZBDb1Y17KlMU2ky28ZoHSPMArncRtSq5rwabvZdrnvYxy71t70bVbWrAMqlj2NALQaeZxnMAM3eFB4nGj61Z4cGkEO4ImfuzAMHq5LleVX7JxLm0WZaJ+jb0g0y+GiDYX81dWx9SaZNMt9YwyM1ulpyuepamEB4DJdUDcjfZ4YaLGRJI1JIurhiGuDIq5jxmdFxpTeo2T0TdX1EzUxTuE40xldlJGZlwe0FcZtPatWtSrcQzDqQaAGtjMXyLC+keC6evtXK/Jw3HSIi8qG2xs4NFf7LjTe3sOZ0j3+9XGo5nDszPY28AievVdbtbCZaVAcgKgB0k8ZxiOuCoKjgcpDyejefvHqH4nqK6g4htWhQbUvLahEdlQgR2jzPeraIWhjA2zz4j3LNvo+mcTirmeI4HKZvOkKL2rgX06kt6VORpc63kcli3uYTj8ceQrv8AMuECVYMm6zia9Uxb0PFeHqHq/ZjJpta25e73mAfKIWTdHDDi1Hg29ExIIOomi4QVJ7CwrWDjPEMHRZz73KWjpWU8tKmOQqfCm5arW1JEutncT7Nmz0W6dS2xXGQRBHEMxzhjtO1aDNp2BgZSTJLmNMXiGl0zy8JWBWrn4ktJ+pMBotFp6gB59isbx+iAeT5LgwTbom2hmLX/AAWN+PIqGwu2mT06duibSXDW3vW9QxOfQW68zD/CSlNmngWv4QLC6OF0QMntF3KewX7+xW7UqP4NQEEniUss5YJzMsI5ZgdetamKxJbhKOR5Di1tmm7gde23Yo6tjHuNJrnO4csvJiZBMnrlPVHcB6j8W75zQ/7dX/0XPUdo4jhPyl5bIuZkazBKsp16hrUCwuc7IM0kuiT05nS0eQWZF3TtY/PKHXkf8CvRNjfQU+4/xFeb1ag9MoCb8J9vxXo+xj6in+j+JW8eVbyKkpK6IqipKqgKkoqFBWVQuVpKxVJQaW8T/UH9JvxXjWKxzqOIrmm5wJquNiIOpggggwY8161tijUewht7gxpzXH1tzw57qjqLszjJIqxJ7pssXkcWHHPmIuHAmGm0EGRbsWMBwaZaZIAMtuekwm/vldkzcwAvzUZaSMo4h6Ii83vJurzukzTgH/dPf9pXccU+sYDLlsl2UXAMAZiO78TzVaObiMMRAYJyxlIEEzHXzXXU9zmhga+jmd9YioYceuJ/BKu6DbZKOVwIgmpMCZI1OolNxzB3mrFwIfYGAS2lOsGJbItC2aW0qlWlUdVccvq2iGsJd0pIFu6/KO1dC3dKnqaB/wBwyT+170fu1JkUoZlgtz6wQWRewF/NT6DkTjSR09Jj2YyiJiO6bhSzqvqcMDJGWpMAmPWG8qX/ACXZf5vE6xU196qd2hIL6RIE5PWXYCZImeuSghX4p0S6SBaQYPUJ5HxCxb2UzUxdYTlZxnOlwMWPKNfNdAd3heKTpP8Amf8AKsr7sNe7PWol9SZLuJqeuJCCF2Hs40alR/Ebl9Fri3bRdeASI/ktVu2HyG+lDKCW/RgWAJa8W0MRHKR3rpqe7uUEUqZbIIM1JBafabEnUSrTuzT/ADf98fzQQlLbVQ4d5NYgtriD0b+pe7KO8gBYG7ZfmLTXBbAgmm2KnRmB9k3I01Hauj/JoQAKI4cyW5hd0QHa8hPmq/k1T/Nx+023vT6CDxmMc3I4VxldRBJyC5AmDFgblsfdlYKO13h7WjE2NQgw1oEB4AcY1Bbfrsukp7ugZs9EOa6IGYdFoFm98yfFVO7DBdtATyMix7b8kHMUdqPALRiMrWtZHQJDZBkdZykAW67K3E7WeQAaxcZBjKW6BrgbjkTHhK6Slus0NAdQaXQATLekeZ81StuqDGSg1sOB1FxPSb4qiAbtmpYekfUkmHENdBOWw9nQT26K07Sdma7juksjMGO6MwSIA0m0ifZXTDdlv5s3zaqfkoM4dwGZMsZZb7UyHeVlBA7t1M2LzOJJy1IJLiXXielcCI817Fsmp6il+iuGwm7nDfnp4cB8Rmz3g8rldds6m9rGAwIGmsJOVTAerg5arJWUFbRmDlWVjCuBQXoqogtIVpar4RBhqU7LTfRupEhWcEII51BWHDqRqUhZYzTQR78KjMIJUgaaoKaCMdhkGFsfBSRp9iGnYoIk4VXvwlm+PxW/w1caVh4/FBF+iKtfCdI96kHMStT6R70GhSwgk9x+Cx+iKUpUrnuPwQUkEcMJ0T3/AIFW+iKW4VvFW8Ls+CCOdhNO5GYW/YpN1LTuRtLsQRpwaq3CKRNNVFNBHDCq8YVbwZ2KoYg1KeHW4ylYKop3WdrUGIMVwasmVVhBZCqAroVYQVREQERUQVREQWPCshZlSEGItVA1ZHIAgx5VblsVsq14sg1sqvc2wV2VVIQYcirUp3Kywjwgw02fA/BA1ZWt+CZUFMtvFUyrIAkILC1UAWQhAgsyoGq+FWEFmVMqyQkILA1ZAqQrkFISFVEFISFVEBERAREQEREBERBQhAFVEBUKqiCyFWFdCILYQtVYVUFsJCuSEFIRVRBSEhVRBbCqqogpCQqogoqoiAiIgIiICIiAiIgIiICIiAiIgIiICIiAiIgIiICIiAiIgIiICIiAiIgIiICI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8" name="Picture 12" descr="http://www.dreamstime.com/warning-triangle-currency-thumb108957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5" y="2070463"/>
            <a:ext cx="36290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600200"/>
            <a:ext cx="6777317" cy="330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Make a warning for user</a:t>
            </a:r>
          </a:p>
        </p:txBody>
      </p:sp>
    </p:spTree>
    <p:extLst>
      <p:ext uri="{BB962C8B-B14F-4D97-AF65-F5344CB8AC3E}">
        <p14:creationId xmlns:p14="http://schemas.microsoft.com/office/powerpoint/2010/main" val="34899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292</TotalTime>
  <Words>206</Words>
  <Application>Microsoft Office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Personal Finance Management</vt:lpstr>
      <vt:lpstr>Member</vt:lpstr>
      <vt:lpstr>PFM</vt:lpstr>
      <vt:lpstr>PowerPoint Presentation</vt:lpstr>
      <vt:lpstr>PFM</vt:lpstr>
      <vt:lpstr>PFM</vt:lpstr>
      <vt:lpstr>PFM</vt:lpstr>
      <vt:lpstr>PFM</vt:lpstr>
      <vt:lpstr>PFM</vt:lpstr>
      <vt:lpstr>PFM</vt:lpstr>
      <vt:lpstr>PFM</vt:lpstr>
      <vt:lpstr>Existing system review</vt:lpstr>
      <vt:lpstr>Existing system review</vt:lpstr>
      <vt:lpstr>Existing system review</vt:lpstr>
      <vt:lpstr>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– Information Management</dc:title>
  <dc:creator>TUANNA01030</dc:creator>
  <cp:lastModifiedBy>TUANNA01030</cp:lastModifiedBy>
  <cp:revision>28</cp:revision>
  <dcterms:created xsi:type="dcterms:W3CDTF">2012-08-26T15:42:37Z</dcterms:created>
  <dcterms:modified xsi:type="dcterms:W3CDTF">2012-09-25T12:01:13Z</dcterms:modified>
</cp:coreProperties>
</file>