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1" r:id="rId10"/>
    <p:sldId id="270" r:id="rId11"/>
    <p:sldId id="266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858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ED963-4209-4A6D-9AC9-8D92D0EAC3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C42993-9A67-4E50-8695-9A46008CE93F}">
      <dgm:prSet phldrT="[Texte]"/>
      <dgm:spPr/>
      <dgm:t>
        <a:bodyPr/>
        <a:lstStyle/>
        <a:p>
          <a:r>
            <a:rPr lang="fr-FR"/>
            <a:t>BooXtore</a:t>
          </a:r>
        </a:p>
      </dgm:t>
    </dgm:pt>
    <dgm:pt modelId="{9F8A9159-B85F-43B7-B160-A2B63841445A}" type="parTrans" cxnId="{C3460FAF-C962-4A9D-8785-6E80B7226716}">
      <dgm:prSet/>
      <dgm:spPr/>
      <dgm:t>
        <a:bodyPr/>
        <a:lstStyle/>
        <a:p>
          <a:endParaRPr lang="fr-FR"/>
        </a:p>
      </dgm:t>
    </dgm:pt>
    <dgm:pt modelId="{36315EA8-8C47-42BD-ACAD-90A9EB791016}" type="sibTrans" cxnId="{C3460FAF-C962-4A9D-8785-6E80B7226716}">
      <dgm:prSet/>
      <dgm:spPr/>
      <dgm:t>
        <a:bodyPr/>
        <a:lstStyle/>
        <a:p>
          <a:endParaRPr lang="fr-FR"/>
        </a:p>
      </dgm:t>
    </dgm:pt>
    <dgm:pt modelId="{2EF6B676-A96E-47FE-A021-1083B85BD519}" type="asst">
      <dgm:prSet phldrT="[Texte]"/>
      <dgm:spPr/>
      <dgm:t>
        <a:bodyPr/>
        <a:lstStyle/>
        <a:p>
          <a:r>
            <a:rPr lang="fr-FR" dirty="0" err="1"/>
            <a:t>navbar.xhtml</a:t>
          </a:r>
          <a:endParaRPr lang="fr-FR" dirty="0"/>
        </a:p>
      </dgm:t>
    </dgm:pt>
    <dgm:pt modelId="{95A38002-2645-48EE-9716-5E937630F7F0}" type="parTrans" cxnId="{9868B8E2-3E33-41C7-86A2-5BE27BB5B6E4}">
      <dgm:prSet/>
      <dgm:spPr/>
      <dgm:t>
        <a:bodyPr/>
        <a:lstStyle/>
        <a:p>
          <a:endParaRPr lang="fr-FR"/>
        </a:p>
      </dgm:t>
    </dgm:pt>
    <dgm:pt modelId="{9CD38A14-C72B-4143-A70A-C46EAF100139}" type="sibTrans" cxnId="{9868B8E2-3E33-41C7-86A2-5BE27BB5B6E4}">
      <dgm:prSet/>
      <dgm:spPr/>
      <dgm:t>
        <a:bodyPr/>
        <a:lstStyle/>
        <a:p>
          <a:endParaRPr lang="fr-FR"/>
        </a:p>
      </dgm:t>
    </dgm:pt>
    <dgm:pt modelId="{1FFEB259-725F-4EE6-A07E-406DDD760F81}">
      <dgm:prSet phldrT="[Texte]"/>
      <dgm:spPr/>
      <dgm:t>
        <a:bodyPr/>
        <a:lstStyle/>
        <a:p>
          <a:r>
            <a:rPr lang="fr-FR"/>
            <a:t>index.xhtml</a:t>
          </a:r>
        </a:p>
      </dgm:t>
    </dgm:pt>
    <dgm:pt modelId="{E75835F3-309E-4019-8088-AE179B9232C8}" type="parTrans" cxnId="{383F379C-D3EE-44A2-9689-5F2B6ACDF3A0}">
      <dgm:prSet/>
      <dgm:spPr/>
      <dgm:t>
        <a:bodyPr/>
        <a:lstStyle/>
        <a:p>
          <a:endParaRPr lang="fr-FR"/>
        </a:p>
      </dgm:t>
    </dgm:pt>
    <dgm:pt modelId="{8E555914-F825-40D6-A8AF-BB7E793F9AA3}" type="sibTrans" cxnId="{383F379C-D3EE-44A2-9689-5F2B6ACDF3A0}">
      <dgm:prSet/>
      <dgm:spPr/>
      <dgm:t>
        <a:bodyPr/>
        <a:lstStyle/>
        <a:p>
          <a:endParaRPr lang="fr-FR"/>
        </a:p>
      </dgm:t>
    </dgm:pt>
    <dgm:pt modelId="{CF88C321-9BE1-4A23-8CE9-E362E9F362F8}">
      <dgm:prSet phldrT="[Texte]"/>
      <dgm:spPr/>
      <dgm:t>
        <a:bodyPr/>
        <a:lstStyle/>
        <a:p>
          <a:r>
            <a:rPr lang="fr-FR"/>
            <a:t>catalog.xhtml</a:t>
          </a:r>
        </a:p>
      </dgm:t>
    </dgm:pt>
    <dgm:pt modelId="{63293579-8B44-4151-BEDD-F7DAEEBA4A9C}" type="parTrans" cxnId="{F4F4C43E-F85F-4F73-9FD2-975BB87824E4}">
      <dgm:prSet/>
      <dgm:spPr/>
      <dgm:t>
        <a:bodyPr/>
        <a:lstStyle/>
        <a:p>
          <a:endParaRPr lang="fr-FR"/>
        </a:p>
      </dgm:t>
    </dgm:pt>
    <dgm:pt modelId="{CBF72374-6FDE-4927-B4E1-C93019DE2D14}" type="sibTrans" cxnId="{F4F4C43E-F85F-4F73-9FD2-975BB87824E4}">
      <dgm:prSet/>
      <dgm:spPr/>
      <dgm:t>
        <a:bodyPr/>
        <a:lstStyle/>
        <a:p>
          <a:endParaRPr lang="fr-FR"/>
        </a:p>
      </dgm:t>
    </dgm:pt>
    <dgm:pt modelId="{537F082D-385C-4332-B136-C15ABAB7B588}">
      <dgm:prSet phldrT="[Texte]"/>
      <dgm:spPr/>
      <dgm:t>
        <a:bodyPr/>
        <a:lstStyle/>
        <a:p>
          <a:r>
            <a:rPr lang="fr-FR"/>
            <a:t>cart.xhtml</a:t>
          </a:r>
        </a:p>
      </dgm:t>
    </dgm:pt>
    <dgm:pt modelId="{1F6664EE-6A14-4749-A653-4A17ED6893CE}" type="parTrans" cxnId="{01EA945C-D2F1-435B-AB96-6FD06581B5A2}">
      <dgm:prSet/>
      <dgm:spPr/>
      <dgm:t>
        <a:bodyPr/>
        <a:lstStyle/>
        <a:p>
          <a:endParaRPr lang="fr-FR"/>
        </a:p>
      </dgm:t>
    </dgm:pt>
    <dgm:pt modelId="{8BC09AF9-483E-4CA9-B1DD-CEF4F2C7747D}" type="sibTrans" cxnId="{01EA945C-D2F1-435B-AB96-6FD06581B5A2}">
      <dgm:prSet/>
      <dgm:spPr/>
      <dgm:t>
        <a:bodyPr/>
        <a:lstStyle/>
        <a:p>
          <a:endParaRPr lang="fr-FR"/>
        </a:p>
      </dgm:t>
    </dgm:pt>
    <dgm:pt modelId="{07A1122F-2C21-4DEE-AC08-D35DECA17F6A}">
      <dgm:prSet/>
      <dgm:spPr/>
      <dgm:t>
        <a:bodyPr/>
        <a:lstStyle/>
        <a:p>
          <a:r>
            <a:rPr lang="fr-FR"/>
            <a:t>product.xhtml</a:t>
          </a:r>
        </a:p>
      </dgm:t>
    </dgm:pt>
    <dgm:pt modelId="{EC224133-F3A4-415D-B163-9A371F1C65CD}" type="parTrans" cxnId="{EF1C7045-6CE8-4C4B-B952-70843AD47A3E}">
      <dgm:prSet/>
      <dgm:spPr/>
      <dgm:t>
        <a:bodyPr/>
        <a:lstStyle/>
        <a:p>
          <a:endParaRPr lang="fr-FR"/>
        </a:p>
      </dgm:t>
    </dgm:pt>
    <dgm:pt modelId="{FE01ECFA-BF0D-4618-92F8-C3814C1413E2}" type="sibTrans" cxnId="{EF1C7045-6CE8-4C4B-B952-70843AD47A3E}">
      <dgm:prSet/>
      <dgm:spPr/>
      <dgm:t>
        <a:bodyPr/>
        <a:lstStyle/>
        <a:p>
          <a:endParaRPr lang="fr-FR"/>
        </a:p>
      </dgm:t>
    </dgm:pt>
    <dgm:pt modelId="{D27B12FB-4702-4E55-ABF5-E2CC9F111DF1}">
      <dgm:prSet/>
      <dgm:spPr/>
      <dgm:t>
        <a:bodyPr/>
        <a:lstStyle/>
        <a:p>
          <a:r>
            <a:rPr lang="fr-FR"/>
            <a:t>checkout.xhtml</a:t>
          </a:r>
        </a:p>
      </dgm:t>
    </dgm:pt>
    <dgm:pt modelId="{2DC290AF-A789-4589-B0DA-24FA80E7E9CE}" type="parTrans" cxnId="{A33AB448-1D92-4FD6-8388-C5950DDFE996}">
      <dgm:prSet/>
      <dgm:spPr/>
      <dgm:t>
        <a:bodyPr/>
        <a:lstStyle/>
        <a:p>
          <a:endParaRPr lang="fr-FR"/>
        </a:p>
      </dgm:t>
    </dgm:pt>
    <dgm:pt modelId="{FEEA42A4-F64A-4F7C-BB2F-003B90EA6D46}" type="sibTrans" cxnId="{A33AB448-1D92-4FD6-8388-C5950DDFE996}">
      <dgm:prSet/>
      <dgm:spPr/>
      <dgm:t>
        <a:bodyPr/>
        <a:lstStyle/>
        <a:p>
          <a:endParaRPr lang="fr-FR"/>
        </a:p>
      </dgm:t>
    </dgm:pt>
    <dgm:pt modelId="{EF4AF1E3-FF1E-4135-B07E-F8E9C1C5CE92}">
      <dgm:prSet/>
      <dgm:spPr/>
      <dgm:t>
        <a:bodyPr/>
        <a:lstStyle/>
        <a:p>
          <a:r>
            <a:rPr lang="fr-FR"/>
            <a:t>account.xhtml</a:t>
          </a:r>
        </a:p>
      </dgm:t>
    </dgm:pt>
    <dgm:pt modelId="{589D647E-934F-44BE-90EA-DB76DC0CFCEF}" type="parTrans" cxnId="{A02363BA-DAAB-4DEA-98EF-73DF2EF65295}">
      <dgm:prSet/>
      <dgm:spPr/>
      <dgm:t>
        <a:bodyPr/>
        <a:lstStyle/>
        <a:p>
          <a:endParaRPr lang="fr-FR"/>
        </a:p>
      </dgm:t>
    </dgm:pt>
    <dgm:pt modelId="{C84BCEA2-99AC-4109-98DC-0A2354B05503}" type="sibTrans" cxnId="{A02363BA-DAAB-4DEA-98EF-73DF2EF65295}">
      <dgm:prSet/>
      <dgm:spPr/>
      <dgm:t>
        <a:bodyPr/>
        <a:lstStyle/>
        <a:p>
          <a:endParaRPr lang="fr-FR"/>
        </a:p>
      </dgm:t>
    </dgm:pt>
    <dgm:pt modelId="{A6DA7FA9-BAE3-4B20-A189-0CA23487B408}" type="asst">
      <dgm:prSet/>
      <dgm:spPr/>
      <dgm:t>
        <a:bodyPr/>
        <a:lstStyle/>
        <a:p>
          <a:r>
            <a:rPr lang="fr-FR"/>
            <a:t>authentication.xhtml</a:t>
          </a:r>
        </a:p>
      </dgm:t>
    </dgm:pt>
    <dgm:pt modelId="{3C7CA62C-EE7A-4C73-9F00-02A245393F1A}" type="parTrans" cxnId="{6B8B292E-60BF-4AD6-9F12-7AFFB358B7D8}">
      <dgm:prSet/>
      <dgm:spPr/>
      <dgm:t>
        <a:bodyPr/>
        <a:lstStyle/>
        <a:p>
          <a:endParaRPr lang="fr-FR"/>
        </a:p>
      </dgm:t>
    </dgm:pt>
    <dgm:pt modelId="{0A85AB49-BEF3-47EE-9E00-15A3F474626F}" type="sibTrans" cxnId="{6B8B292E-60BF-4AD6-9F12-7AFFB358B7D8}">
      <dgm:prSet/>
      <dgm:spPr/>
      <dgm:t>
        <a:bodyPr/>
        <a:lstStyle/>
        <a:p>
          <a:endParaRPr lang="fr-FR"/>
        </a:p>
      </dgm:t>
    </dgm:pt>
    <dgm:pt modelId="{7617BC00-7ABE-45C5-BC81-59CA695C225F}" type="pres">
      <dgm:prSet presAssocID="{852ED963-4209-4A6D-9AC9-8D92D0EAC3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EFC8090-DBB3-4BB8-93AD-705B4D432151}" type="pres">
      <dgm:prSet presAssocID="{9EC42993-9A67-4E50-8695-9A46008CE93F}" presName="hierRoot1" presStyleCnt="0">
        <dgm:presLayoutVars>
          <dgm:hierBranch val="init"/>
        </dgm:presLayoutVars>
      </dgm:prSet>
      <dgm:spPr/>
    </dgm:pt>
    <dgm:pt modelId="{16F5E7BC-8351-4D42-8BA2-5F56EDC51748}" type="pres">
      <dgm:prSet presAssocID="{9EC42993-9A67-4E50-8695-9A46008CE93F}" presName="rootComposite1" presStyleCnt="0"/>
      <dgm:spPr/>
    </dgm:pt>
    <dgm:pt modelId="{5A12DECB-BDC9-4323-BD12-56EAC1BE1CFB}" type="pres">
      <dgm:prSet presAssocID="{9EC42993-9A67-4E50-8695-9A46008CE9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807412F-701B-4664-BB58-124E68306C37}" type="pres">
      <dgm:prSet presAssocID="{9EC42993-9A67-4E50-8695-9A46008CE93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607EDD04-DA9A-4D87-B9CA-D44E036449D4}" type="pres">
      <dgm:prSet presAssocID="{9EC42993-9A67-4E50-8695-9A46008CE93F}" presName="hierChild2" presStyleCnt="0"/>
      <dgm:spPr/>
    </dgm:pt>
    <dgm:pt modelId="{10515160-4F56-468B-968D-011013C6B446}" type="pres">
      <dgm:prSet presAssocID="{E75835F3-309E-4019-8088-AE179B9232C8}" presName="Name37" presStyleLbl="parChTrans1D2" presStyleIdx="0" presStyleCnt="6"/>
      <dgm:spPr/>
      <dgm:t>
        <a:bodyPr/>
        <a:lstStyle/>
        <a:p>
          <a:endParaRPr lang="fr-FR"/>
        </a:p>
      </dgm:t>
    </dgm:pt>
    <dgm:pt modelId="{E5975810-148F-4624-A914-5DBF923A8E1C}" type="pres">
      <dgm:prSet presAssocID="{1FFEB259-725F-4EE6-A07E-406DDD760F81}" presName="hierRoot2" presStyleCnt="0">
        <dgm:presLayoutVars>
          <dgm:hierBranch val="init"/>
        </dgm:presLayoutVars>
      </dgm:prSet>
      <dgm:spPr/>
    </dgm:pt>
    <dgm:pt modelId="{213EDCD5-0B79-476A-92F5-D5655C59B011}" type="pres">
      <dgm:prSet presAssocID="{1FFEB259-725F-4EE6-A07E-406DDD760F81}" presName="rootComposite" presStyleCnt="0"/>
      <dgm:spPr/>
    </dgm:pt>
    <dgm:pt modelId="{43B6E72D-DEFD-483C-93E5-6CFB1E747901}" type="pres">
      <dgm:prSet presAssocID="{1FFEB259-725F-4EE6-A07E-406DDD760F8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AE8FEA-78B3-4802-A41C-8ADCA3077C25}" type="pres">
      <dgm:prSet presAssocID="{1FFEB259-725F-4EE6-A07E-406DDD760F81}" presName="rootConnector" presStyleLbl="node2" presStyleIdx="0" presStyleCnt="4"/>
      <dgm:spPr/>
      <dgm:t>
        <a:bodyPr/>
        <a:lstStyle/>
        <a:p>
          <a:endParaRPr lang="fr-FR"/>
        </a:p>
      </dgm:t>
    </dgm:pt>
    <dgm:pt modelId="{64103D45-F00A-439B-976E-6A57BD897E8C}" type="pres">
      <dgm:prSet presAssocID="{1FFEB259-725F-4EE6-A07E-406DDD760F81}" presName="hierChild4" presStyleCnt="0"/>
      <dgm:spPr/>
    </dgm:pt>
    <dgm:pt modelId="{46525CAF-0BCC-41F3-BEFD-C5F441B7A62B}" type="pres">
      <dgm:prSet presAssocID="{1FFEB259-725F-4EE6-A07E-406DDD760F81}" presName="hierChild5" presStyleCnt="0"/>
      <dgm:spPr/>
    </dgm:pt>
    <dgm:pt modelId="{FA91EE16-8B64-4EB2-A835-8C9C2F9DA1BA}" type="pres">
      <dgm:prSet presAssocID="{63293579-8B44-4151-BEDD-F7DAEEBA4A9C}" presName="Name37" presStyleLbl="parChTrans1D2" presStyleIdx="1" presStyleCnt="6"/>
      <dgm:spPr/>
      <dgm:t>
        <a:bodyPr/>
        <a:lstStyle/>
        <a:p>
          <a:endParaRPr lang="fr-FR"/>
        </a:p>
      </dgm:t>
    </dgm:pt>
    <dgm:pt modelId="{DB102E68-BF8C-4A62-93D0-7484D97FC92A}" type="pres">
      <dgm:prSet presAssocID="{CF88C321-9BE1-4A23-8CE9-E362E9F362F8}" presName="hierRoot2" presStyleCnt="0">
        <dgm:presLayoutVars>
          <dgm:hierBranch val="init"/>
        </dgm:presLayoutVars>
      </dgm:prSet>
      <dgm:spPr/>
    </dgm:pt>
    <dgm:pt modelId="{131309ED-CE0C-4712-BFDA-6014FBAFF536}" type="pres">
      <dgm:prSet presAssocID="{CF88C321-9BE1-4A23-8CE9-E362E9F362F8}" presName="rootComposite" presStyleCnt="0"/>
      <dgm:spPr/>
    </dgm:pt>
    <dgm:pt modelId="{CDD54EBB-EBCE-4A32-89E7-6C361A9D833D}" type="pres">
      <dgm:prSet presAssocID="{CF88C321-9BE1-4A23-8CE9-E362E9F362F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1CBDFC5-DD37-4FFC-8D4F-7B4DE91F053F}" type="pres">
      <dgm:prSet presAssocID="{CF88C321-9BE1-4A23-8CE9-E362E9F362F8}" presName="rootConnector" presStyleLbl="node2" presStyleIdx="1" presStyleCnt="4"/>
      <dgm:spPr/>
      <dgm:t>
        <a:bodyPr/>
        <a:lstStyle/>
        <a:p>
          <a:endParaRPr lang="fr-FR"/>
        </a:p>
      </dgm:t>
    </dgm:pt>
    <dgm:pt modelId="{89A1360D-7394-4749-9994-C23BA6E2F3A6}" type="pres">
      <dgm:prSet presAssocID="{CF88C321-9BE1-4A23-8CE9-E362E9F362F8}" presName="hierChild4" presStyleCnt="0"/>
      <dgm:spPr/>
    </dgm:pt>
    <dgm:pt modelId="{F98DA056-A890-4D2D-9641-C2B4092B8276}" type="pres">
      <dgm:prSet presAssocID="{EC224133-F3A4-415D-B163-9A371F1C65CD}" presName="Name37" presStyleLbl="parChTrans1D3" presStyleIdx="0" presStyleCnt="2"/>
      <dgm:spPr/>
      <dgm:t>
        <a:bodyPr/>
        <a:lstStyle/>
        <a:p>
          <a:endParaRPr lang="fr-FR"/>
        </a:p>
      </dgm:t>
    </dgm:pt>
    <dgm:pt modelId="{15998FF6-4D8C-4DFE-BF69-4FD51F721E90}" type="pres">
      <dgm:prSet presAssocID="{07A1122F-2C21-4DEE-AC08-D35DECA17F6A}" presName="hierRoot2" presStyleCnt="0">
        <dgm:presLayoutVars>
          <dgm:hierBranch val="init"/>
        </dgm:presLayoutVars>
      </dgm:prSet>
      <dgm:spPr/>
    </dgm:pt>
    <dgm:pt modelId="{D80F083D-9DD7-4C0D-AD75-D1EF29178686}" type="pres">
      <dgm:prSet presAssocID="{07A1122F-2C21-4DEE-AC08-D35DECA17F6A}" presName="rootComposite" presStyleCnt="0"/>
      <dgm:spPr/>
    </dgm:pt>
    <dgm:pt modelId="{4D917DEB-53B5-4120-A215-4D946A87F1D8}" type="pres">
      <dgm:prSet presAssocID="{07A1122F-2C21-4DEE-AC08-D35DECA17F6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3DA567-FFFF-42D4-9E85-E9B8BC0A66A0}" type="pres">
      <dgm:prSet presAssocID="{07A1122F-2C21-4DEE-AC08-D35DECA17F6A}" presName="rootConnector" presStyleLbl="node3" presStyleIdx="0" presStyleCnt="2"/>
      <dgm:spPr/>
      <dgm:t>
        <a:bodyPr/>
        <a:lstStyle/>
        <a:p>
          <a:endParaRPr lang="fr-FR"/>
        </a:p>
      </dgm:t>
    </dgm:pt>
    <dgm:pt modelId="{203AC243-A90A-480D-B6E2-208A7434BE5C}" type="pres">
      <dgm:prSet presAssocID="{07A1122F-2C21-4DEE-AC08-D35DECA17F6A}" presName="hierChild4" presStyleCnt="0"/>
      <dgm:spPr/>
    </dgm:pt>
    <dgm:pt modelId="{5D8911DF-AA5C-4FF0-A3B7-3CAE67CE0F3E}" type="pres">
      <dgm:prSet presAssocID="{07A1122F-2C21-4DEE-AC08-D35DECA17F6A}" presName="hierChild5" presStyleCnt="0"/>
      <dgm:spPr/>
    </dgm:pt>
    <dgm:pt modelId="{FC961660-B4D7-46E1-9B41-BD66B7F03503}" type="pres">
      <dgm:prSet presAssocID="{CF88C321-9BE1-4A23-8CE9-E362E9F362F8}" presName="hierChild5" presStyleCnt="0"/>
      <dgm:spPr/>
    </dgm:pt>
    <dgm:pt modelId="{942ED196-E31D-45E9-BFBA-012BB4EAB57F}" type="pres">
      <dgm:prSet presAssocID="{589D647E-934F-44BE-90EA-DB76DC0CFCEF}" presName="Name37" presStyleLbl="parChTrans1D2" presStyleIdx="2" presStyleCnt="6"/>
      <dgm:spPr/>
      <dgm:t>
        <a:bodyPr/>
        <a:lstStyle/>
        <a:p>
          <a:endParaRPr lang="fr-FR"/>
        </a:p>
      </dgm:t>
    </dgm:pt>
    <dgm:pt modelId="{C119D235-79F3-4421-9CD0-BBC1C26D4E1F}" type="pres">
      <dgm:prSet presAssocID="{EF4AF1E3-FF1E-4135-B07E-F8E9C1C5CE92}" presName="hierRoot2" presStyleCnt="0">
        <dgm:presLayoutVars>
          <dgm:hierBranch val="init"/>
        </dgm:presLayoutVars>
      </dgm:prSet>
      <dgm:spPr/>
    </dgm:pt>
    <dgm:pt modelId="{70FCC9C6-E5A5-4D47-9B5D-CD3971A40BC9}" type="pres">
      <dgm:prSet presAssocID="{EF4AF1E3-FF1E-4135-B07E-F8E9C1C5CE92}" presName="rootComposite" presStyleCnt="0"/>
      <dgm:spPr/>
    </dgm:pt>
    <dgm:pt modelId="{CD6405A0-4F96-4FE4-A2D7-9BCEE52E2087}" type="pres">
      <dgm:prSet presAssocID="{EF4AF1E3-FF1E-4135-B07E-F8E9C1C5CE9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C18AE-3E5D-42F7-AAB0-CCED4D67982C}" type="pres">
      <dgm:prSet presAssocID="{EF4AF1E3-FF1E-4135-B07E-F8E9C1C5CE92}" presName="rootConnector" presStyleLbl="node2" presStyleIdx="2" presStyleCnt="4"/>
      <dgm:spPr/>
      <dgm:t>
        <a:bodyPr/>
        <a:lstStyle/>
        <a:p>
          <a:endParaRPr lang="fr-FR"/>
        </a:p>
      </dgm:t>
    </dgm:pt>
    <dgm:pt modelId="{FA1BBE62-F6E9-4B38-84D0-44682D0ACDAB}" type="pres">
      <dgm:prSet presAssocID="{EF4AF1E3-FF1E-4135-B07E-F8E9C1C5CE92}" presName="hierChild4" presStyleCnt="0"/>
      <dgm:spPr/>
    </dgm:pt>
    <dgm:pt modelId="{4C27430F-8A53-42BB-B333-1CBF686D1F32}" type="pres">
      <dgm:prSet presAssocID="{EF4AF1E3-FF1E-4135-B07E-F8E9C1C5CE92}" presName="hierChild5" presStyleCnt="0"/>
      <dgm:spPr/>
    </dgm:pt>
    <dgm:pt modelId="{6D7C6E4B-C428-45C3-A646-091345D25545}" type="pres">
      <dgm:prSet presAssocID="{1F6664EE-6A14-4749-A653-4A17ED6893CE}" presName="Name37" presStyleLbl="parChTrans1D2" presStyleIdx="3" presStyleCnt="6"/>
      <dgm:spPr/>
      <dgm:t>
        <a:bodyPr/>
        <a:lstStyle/>
        <a:p>
          <a:endParaRPr lang="fr-FR"/>
        </a:p>
      </dgm:t>
    </dgm:pt>
    <dgm:pt modelId="{0828C4F8-3B33-4B40-860C-A176830722DA}" type="pres">
      <dgm:prSet presAssocID="{537F082D-385C-4332-B136-C15ABAB7B588}" presName="hierRoot2" presStyleCnt="0">
        <dgm:presLayoutVars>
          <dgm:hierBranch val="init"/>
        </dgm:presLayoutVars>
      </dgm:prSet>
      <dgm:spPr/>
    </dgm:pt>
    <dgm:pt modelId="{8BF1174A-EAA5-4241-B0C8-CFCE4C62AF3E}" type="pres">
      <dgm:prSet presAssocID="{537F082D-385C-4332-B136-C15ABAB7B588}" presName="rootComposite" presStyleCnt="0"/>
      <dgm:spPr/>
    </dgm:pt>
    <dgm:pt modelId="{0B3845EF-9E87-4FFB-AC81-EB1DF8E4D3D9}" type="pres">
      <dgm:prSet presAssocID="{537F082D-385C-4332-B136-C15ABAB7B58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7E4D20B-2ED8-42A5-A4FA-F9C322FBC542}" type="pres">
      <dgm:prSet presAssocID="{537F082D-385C-4332-B136-C15ABAB7B588}" presName="rootConnector" presStyleLbl="node2" presStyleIdx="3" presStyleCnt="4"/>
      <dgm:spPr/>
      <dgm:t>
        <a:bodyPr/>
        <a:lstStyle/>
        <a:p>
          <a:endParaRPr lang="fr-FR"/>
        </a:p>
      </dgm:t>
    </dgm:pt>
    <dgm:pt modelId="{9892E4D9-49B6-4461-84F4-FD5C08784C87}" type="pres">
      <dgm:prSet presAssocID="{537F082D-385C-4332-B136-C15ABAB7B588}" presName="hierChild4" presStyleCnt="0"/>
      <dgm:spPr/>
    </dgm:pt>
    <dgm:pt modelId="{578CCF2D-7140-4405-90D0-4173F7052AEB}" type="pres">
      <dgm:prSet presAssocID="{2DC290AF-A789-4589-B0DA-24FA80E7E9CE}" presName="Name37" presStyleLbl="parChTrans1D3" presStyleIdx="1" presStyleCnt="2"/>
      <dgm:spPr/>
      <dgm:t>
        <a:bodyPr/>
        <a:lstStyle/>
        <a:p>
          <a:endParaRPr lang="fr-FR"/>
        </a:p>
      </dgm:t>
    </dgm:pt>
    <dgm:pt modelId="{29275B1F-284C-426E-9F16-AC2CE2A09553}" type="pres">
      <dgm:prSet presAssocID="{D27B12FB-4702-4E55-ABF5-E2CC9F111DF1}" presName="hierRoot2" presStyleCnt="0">
        <dgm:presLayoutVars>
          <dgm:hierBranch val="init"/>
        </dgm:presLayoutVars>
      </dgm:prSet>
      <dgm:spPr/>
    </dgm:pt>
    <dgm:pt modelId="{C58247A2-D0CC-4DEA-875F-CF31DE35FD66}" type="pres">
      <dgm:prSet presAssocID="{D27B12FB-4702-4E55-ABF5-E2CC9F111DF1}" presName="rootComposite" presStyleCnt="0"/>
      <dgm:spPr/>
    </dgm:pt>
    <dgm:pt modelId="{A1B4726F-3F08-4402-8C97-45391DCB777F}" type="pres">
      <dgm:prSet presAssocID="{D27B12FB-4702-4E55-ABF5-E2CC9F111DF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66DC4A-BC6D-4711-B541-7F44C97FE3F9}" type="pres">
      <dgm:prSet presAssocID="{D27B12FB-4702-4E55-ABF5-E2CC9F111DF1}" presName="rootConnector" presStyleLbl="node3" presStyleIdx="1" presStyleCnt="2"/>
      <dgm:spPr/>
      <dgm:t>
        <a:bodyPr/>
        <a:lstStyle/>
        <a:p>
          <a:endParaRPr lang="fr-FR"/>
        </a:p>
      </dgm:t>
    </dgm:pt>
    <dgm:pt modelId="{91B8641A-C23E-4ADE-B572-1C6BEE1EE533}" type="pres">
      <dgm:prSet presAssocID="{D27B12FB-4702-4E55-ABF5-E2CC9F111DF1}" presName="hierChild4" presStyleCnt="0"/>
      <dgm:spPr/>
    </dgm:pt>
    <dgm:pt modelId="{7799B9DB-9109-4BAD-856B-93E08810F61D}" type="pres">
      <dgm:prSet presAssocID="{D27B12FB-4702-4E55-ABF5-E2CC9F111DF1}" presName="hierChild5" presStyleCnt="0"/>
      <dgm:spPr/>
    </dgm:pt>
    <dgm:pt modelId="{79078D2F-9D0F-4EBF-AD9E-EAE3A3C01B47}" type="pres">
      <dgm:prSet presAssocID="{537F082D-385C-4332-B136-C15ABAB7B588}" presName="hierChild5" presStyleCnt="0"/>
      <dgm:spPr/>
    </dgm:pt>
    <dgm:pt modelId="{DEEFCD2A-9B57-4399-8D4A-DF775262287B}" type="pres">
      <dgm:prSet presAssocID="{9EC42993-9A67-4E50-8695-9A46008CE93F}" presName="hierChild3" presStyleCnt="0"/>
      <dgm:spPr/>
    </dgm:pt>
    <dgm:pt modelId="{97EBA988-3BC7-42A6-8D2A-A600D8B63076}" type="pres">
      <dgm:prSet presAssocID="{3C7CA62C-EE7A-4C73-9F00-02A245393F1A}" presName="Name111" presStyleLbl="parChTrans1D2" presStyleIdx="4" presStyleCnt="6"/>
      <dgm:spPr/>
      <dgm:t>
        <a:bodyPr/>
        <a:lstStyle/>
        <a:p>
          <a:endParaRPr lang="fr-FR"/>
        </a:p>
      </dgm:t>
    </dgm:pt>
    <dgm:pt modelId="{E397538E-FBD7-4697-B830-D31E0995E98A}" type="pres">
      <dgm:prSet presAssocID="{A6DA7FA9-BAE3-4B20-A189-0CA23487B408}" presName="hierRoot3" presStyleCnt="0">
        <dgm:presLayoutVars>
          <dgm:hierBranch val="init"/>
        </dgm:presLayoutVars>
      </dgm:prSet>
      <dgm:spPr/>
    </dgm:pt>
    <dgm:pt modelId="{D65BF14F-9E46-4A1F-8778-AEF64426CC7F}" type="pres">
      <dgm:prSet presAssocID="{A6DA7FA9-BAE3-4B20-A189-0CA23487B408}" presName="rootComposite3" presStyleCnt="0"/>
      <dgm:spPr/>
    </dgm:pt>
    <dgm:pt modelId="{153AE06D-27B0-4B26-A952-96334D094BBD}" type="pres">
      <dgm:prSet presAssocID="{A6DA7FA9-BAE3-4B20-A189-0CA23487B408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D694E4-1495-46D5-BE45-4AF2CC364AF1}" type="pres">
      <dgm:prSet presAssocID="{A6DA7FA9-BAE3-4B20-A189-0CA23487B408}" presName="rootConnector3" presStyleLbl="asst1" presStyleIdx="0" presStyleCnt="2"/>
      <dgm:spPr/>
      <dgm:t>
        <a:bodyPr/>
        <a:lstStyle/>
        <a:p>
          <a:endParaRPr lang="fr-FR"/>
        </a:p>
      </dgm:t>
    </dgm:pt>
    <dgm:pt modelId="{B19A753B-EDBD-46CC-AD58-096481558424}" type="pres">
      <dgm:prSet presAssocID="{A6DA7FA9-BAE3-4B20-A189-0CA23487B408}" presName="hierChild6" presStyleCnt="0"/>
      <dgm:spPr/>
    </dgm:pt>
    <dgm:pt modelId="{11BEB9A6-320B-403C-9B3D-5907D3235098}" type="pres">
      <dgm:prSet presAssocID="{A6DA7FA9-BAE3-4B20-A189-0CA23487B408}" presName="hierChild7" presStyleCnt="0"/>
      <dgm:spPr/>
    </dgm:pt>
    <dgm:pt modelId="{94E2010A-5AC6-44C2-90D4-7C15AE273BF8}" type="pres">
      <dgm:prSet presAssocID="{95A38002-2645-48EE-9716-5E937630F7F0}" presName="Name111" presStyleLbl="parChTrans1D2" presStyleIdx="5" presStyleCnt="6"/>
      <dgm:spPr/>
      <dgm:t>
        <a:bodyPr/>
        <a:lstStyle/>
        <a:p>
          <a:endParaRPr lang="fr-FR"/>
        </a:p>
      </dgm:t>
    </dgm:pt>
    <dgm:pt modelId="{283B8647-B455-4714-9423-5D01A6EF9B75}" type="pres">
      <dgm:prSet presAssocID="{2EF6B676-A96E-47FE-A021-1083B85BD519}" presName="hierRoot3" presStyleCnt="0">
        <dgm:presLayoutVars>
          <dgm:hierBranch val="init"/>
        </dgm:presLayoutVars>
      </dgm:prSet>
      <dgm:spPr/>
    </dgm:pt>
    <dgm:pt modelId="{39D2FDA1-7690-4276-A989-72C938C363D3}" type="pres">
      <dgm:prSet presAssocID="{2EF6B676-A96E-47FE-A021-1083B85BD519}" presName="rootComposite3" presStyleCnt="0"/>
      <dgm:spPr/>
    </dgm:pt>
    <dgm:pt modelId="{4DCF79B9-14A7-42DB-A838-2D6A4157A876}" type="pres">
      <dgm:prSet presAssocID="{2EF6B676-A96E-47FE-A021-1083B85BD519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E59473-912C-42F5-8611-74CF7A6606CB}" type="pres">
      <dgm:prSet presAssocID="{2EF6B676-A96E-47FE-A021-1083B85BD519}" presName="rootConnector3" presStyleLbl="asst1" presStyleIdx="1" presStyleCnt="2"/>
      <dgm:spPr/>
      <dgm:t>
        <a:bodyPr/>
        <a:lstStyle/>
        <a:p>
          <a:endParaRPr lang="fr-FR"/>
        </a:p>
      </dgm:t>
    </dgm:pt>
    <dgm:pt modelId="{E95375FB-C42A-4BDC-8E5C-0862B0D5E29C}" type="pres">
      <dgm:prSet presAssocID="{2EF6B676-A96E-47FE-A021-1083B85BD519}" presName="hierChild6" presStyleCnt="0"/>
      <dgm:spPr/>
    </dgm:pt>
    <dgm:pt modelId="{570C6F97-69A3-4966-BD09-FAAE0EBDE6CC}" type="pres">
      <dgm:prSet presAssocID="{2EF6B676-A96E-47FE-A021-1083B85BD519}" presName="hierChild7" presStyleCnt="0"/>
      <dgm:spPr/>
    </dgm:pt>
  </dgm:ptLst>
  <dgm:cxnLst>
    <dgm:cxn modelId="{32BF28A9-5C6F-4A00-818B-0159864223A8}" type="presOf" srcId="{1FFEB259-725F-4EE6-A07E-406DDD760F81}" destId="{C9AE8FEA-78B3-4802-A41C-8ADCA3077C25}" srcOrd="1" destOrd="0" presId="urn:microsoft.com/office/officeart/2005/8/layout/orgChart1"/>
    <dgm:cxn modelId="{01EA945C-D2F1-435B-AB96-6FD06581B5A2}" srcId="{9EC42993-9A67-4E50-8695-9A46008CE93F}" destId="{537F082D-385C-4332-B136-C15ABAB7B588}" srcOrd="5" destOrd="0" parTransId="{1F6664EE-6A14-4749-A653-4A17ED6893CE}" sibTransId="{8BC09AF9-483E-4CA9-B1DD-CEF4F2C7747D}"/>
    <dgm:cxn modelId="{4C6036E2-0649-4468-B7E6-FCD89892421F}" type="presOf" srcId="{537F082D-385C-4332-B136-C15ABAB7B588}" destId="{57E4D20B-2ED8-42A5-A4FA-F9C322FBC542}" srcOrd="1" destOrd="0" presId="urn:microsoft.com/office/officeart/2005/8/layout/orgChart1"/>
    <dgm:cxn modelId="{D30982A4-B28C-42ED-841E-405BFE4B44D4}" type="presOf" srcId="{589D647E-934F-44BE-90EA-DB76DC0CFCEF}" destId="{942ED196-E31D-45E9-BFBA-012BB4EAB57F}" srcOrd="0" destOrd="0" presId="urn:microsoft.com/office/officeart/2005/8/layout/orgChart1"/>
    <dgm:cxn modelId="{A02363BA-DAAB-4DEA-98EF-73DF2EF65295}" srcId="{9EC42993-9A67-4E50-8695-9A46008CE93F}" destId="{EF4AF1E3-FF1E-4135-B07E-F8E9C1C5CE92}" srcOrd="4" destOrd="0" parTransId="{589D647E-934F-44BE-90EA-DB76DC0CFCEF}" sibTransId="{C84BCEA2-99AC-4109-98DC-0A2354B05503}"/>
    <dgm:cxn modelId="{EF1C7045-6CE8-4C4B-B952-70843AD47A3E}" srcId="{CF88C321-9BE1-4A23-8CE9-E362E9F362F8}" destId="{07A1122F-2C21-4DEE-AC08-D35DECA17F6A}" srcOrd="0" destOrd="0" parTransId="{EC224133-F3A4-415D-B163-9A371F1C65CD}" sibTransId="{FE01ECFA-BF0D-4618-92F8-C3814C1413E2}"/>
    <dgm:cxn modelId="{A33AB448-1D92-4FD6-8388-C5950DDFE996}" srcId="{537F082D-385C-4332-B136-C15ABAB7B588}" destId="{D27B12FB-4702-4E55-ABF5-E2CC9F111DF1}" srcOrd="0" destOrd="0" parTransId="{2DC290AF-A789-4589-B0DA-24FA80E7E9CE}" sibTransId="{FEEA42A4-F64A-4F7C-BB2F-003B90EA6D46}"/>
    <dgm:cxn modelId="{0E1F07CC-9A77-4B5B-AB96-420809A0B879}" type="presOf" srcId="{E75835F3-309E-4019-8088-AE179B9232C8}" destId="{10515160-4F56-468B-968D-011013C6B446}" srcOrd="0" destOrd="0" presId="urn:microsoft.com/office/officeart/2005/8/layout/orgChart1"/>
    <dgm:cxn modelId="{9868B8E2-3E33-41C7-86A2-5BE27BB5B6E4}" srcId="{9EC42993-9A67-4E50-8695-9A46008CE93F}" destId="{2EF6B676-A96E-47FE-A021-1083B85BD519}" srcOrd="1" destOrd="0" parTransId="{95A38002-2645-48EE-9716-5E937630F7F0}" sibTransId="{9CD38A14-C72B-4143-A70A-C46EAF100139}"/>
    <dgm:cxn modelId="{1E5AE638-64DA-4C0F-8AA7-40140FACDFD2}" type="presOf" srcId="{07A1122F-2C21-4DEE-AC08-D35DECA17F6A}" destId="{CA3DA567-FFFF-42D4-9E85-E9B8BC0A66A0}" srcOrd="1" destOrd="0" presId="urn:microsoft.com/office/officeart/2005/8/layout/orgChart1"/>
    <dgm:cxn modelId="{99B2F860-46FC-4F7A-965D-BB2DE989CA10}" type="presOf" srcId="{D27B12FB-4702-4E55-ABF5-E2CC9F111DF1}" destId="{A1B4726F-3F08-4402-8C97-45391DCB777F}" srcOrd="0" destOrd="0" presId="urn:microsoft.com/office/officeart/2005/8/layout/orgChart1"/>
    <dgm:cxn modelId="{F4F4C43E-F85F-4F73-9FD2-975BB87824E4}" srcId="{9EC42993-9A67-4E50-8695-9A46008CE93F}" destId="{CF88C321-9BE1-4A23-8CE9-E362E9F362F8}" srcOrd="3" destOrd="0" parTransId="{63293579-8B44-4151-BEDD-F7DAEEBA4A9C}" sibTransId="{CBF72374-6FDE-4927-B4E1-C93019DE2D14}"/>
    <dgm:cxn modelId="{9FC8945A-01D2-4449-BD86-63D06933C5FF}" type="presOf" srcId="{537F082D-385C-4332-B136-C15ABAB7B588}" destId="{0B3845EF-9E87-4FFB-AC81-EB1DF8E4D3D9}" srcOrd="0" destOrd="0" presId="urn:microsoft.com/office/officeart/2005/8/layout/orgChart1"/>
    <dgm:cxn modelId="{F59A7AFF-117C-444A-BAC1-DBF58AE220DD}" type="presOf" srcId="{1F6664EE-6A14-4749-A653-4A17ED6893CE}" destId="{6D7C6E4B-C428-45C3-A646-091345D25545}" srcOrd="0" destOrd="0" presId="urn:microsoft.com/office/officeart/2005/8/layout/orgChart1"/>
    <dgm:cxn modelId="{D9932873-DB5E-4A3A-A34A-64EED302905E}" type="presOf" srcId="{EF4AF1E3-FF1E-4135-B07E-F8E9C1C5CE92}" destId="{E09C18AE-3E5D-42F7-AAB0-CCED4D67982C}" srcOrd="1" destOrd="0" presId="urn:microsoft.com/office/officeart/2005/8/layout/orgChart1"/>
    <dgm:cxn modelId="{36CFB0A7-6AFC-46A4-AEF2-CDB2222EEC77}" type="presOf" srcId="{D27B12FB-4702-4E55-ABF5-E2CC9F111DF1}" destId="{B266DC4A-BC6D-4711-B541-7F44C97FE3F9}" srcOrd="1" destOrd="0" presId="urn:microsoft.com/office/officeart/2005/8/layout/orgChart1"/>
    <dgm:cxn modelId="{6B8B292E-60BF-4AD6-9F12-7AFFB358B7D8}" srcId="{9EC42993-9A67-4E50-8695-9A46008CE93F}" destId="{A6DA7FA9-BAE3-4B20-A189-0CA23487B408}" srcOrd="0" destOrd="0" parTransId="{3C7CA62C-EE7A-4C73-9F00-02A245393F1A}" sibTransId="{0A85AB49-BEF3-47EE-9E00-15A3F474626F}"/>
    <dgm:cxn modelId="{5BA7176E-7FC6-4536-B27E-67CE89AF5DC9}" type="presOf" srcId="{07A1122F-2C21-4DEE-AC08-D35DECA17F6A}" destId="{4D917DEB-53B5-4120-A215-4D946A87F1D8}" srcOrd="0" destOrd="0" presId="urn:microsoft.com/office/officeart/2005/8/layout/orgChart1"/>
    <dgm:cxn modelId="{B31C1BD8-E0A3-462A-9ECA-352A96D407EE}" type="presOf" srcId="{95A38002-2645-48EE-9716-5E937630F7F0}" destId="{94E2010A-5AC6-44C2-90D4-7C15AE273BF8}" srcOrd="0" destOrd="0" presId="urn:microsoft.com/office/officeart/2005/8/layout/orgChart1"/>
    <dgm:cxn modelId="{F0A5CF68-E044-4EB3-A0D2-7AA26BC75127}" type="presOf" srcId="{3C7CA62C-EE7A-4C73-9F00-02A245393F1A}" destId="{97EBA988-3BC7-42A6-8D2A-A600D8B63076}" srcOrd="0" destOrd="0" presId="urn:microsoft.com/office/officeart/2005/8/layout/orgChart1"/>
    <dgm:cxn modelId="{217EB0FA-E6BC-474D-B673-5D1E740EF054}" type="presOf" srcId="{852ED963-4209-4A6D-9AC9-8D92D0EAC33A}" destId="{7617BC00-7ABE-45C5-BC81-59CA695C225F}" srcOrd="0" destOrd="0" presId="urn:microsoft.com/office/officeart/2005/8/layout/orgChart1"/>
    <dgm:cxn modelId="{A48CE37C-A5B0-4E03-98C3-613381FC6494}" type="presOf" srcId="{A6DA7FA9-BAE3-4B20-A189-0CA23487B408}" destId="{56D694E4-1495-46D5-BE45-4AF2CC364AF1}" srcOrd="1" destOrd="0" presId="urn:microsoft.com/office/officeart/2005/8/layout/orgChart1"/>
    <dgm:cxn modelId="{814A8C89-F2E4-405E-9BB9-055FCD321F6A}" type="presOf" srcId="{63293579-8B44-4151-BEDD-F7DAEEBA4A9C}" destId="{FA91EE16-8B64-4EB2-A835-8C9C2F9DA1BA}" srcOrd="0" destOrd="0" presId="urn:microsoft.com/office/officeart/2005/8/layout/orgChart1"/>
    <dgm:cxn modelId="{DF521F8A-B794-445A-A7F8-6FDE395D1A97}" type="presOf" srcId="{2DC290AF-A789-4589-B0DA-24FA80E7E9CE}" destId="{578CCF2D-7140-4405-90D0-4173F7052AEB}" srcOrd="0" destOrd="0" presId="urn:microsoft.com/office/officeart/2005/8/layout/orgChart1"/>
    <dgm:cxn modelId="{B0BABFF8-6E38-4D50-95D3-8DFECA433DF5}" type="presOf" srcId="{CF88C321-9BE1-4A23-8CE9-E362E9F362F8}" destId="{71CBDFC5-DD37-4FFC-8D4F-7B4DE91F053F}" srcOrd="1" destOrd="0" presId="urn:microsoft.com/office/officeart/2005/8/layout/orgChart1"/>
    <dgm:cxn modelId="{C3460FAF-C962-4A9D-8785-6E80B7226716}" srcId="{852ED963-4209-4A6D-9AC9-8D92D0EAC33A}" destId="{9EC42993-9A67-4E50-8695-9A46008CE93F}" srcOrd="0" destOrd="0" parTransId="{9F8A9159-B85F-43B7-B160-A2B63841445A}" sibTransId="{36315EA8-8C47-42BD-ACAD-90A9EB791016}"/>
    <dgm:cxn modelId="{AAB2755A-24B6-4E42-8722-018A5D7CB4A7}" type="presOf" srcId="{EF4AF1E3-FF1E-4135-B07E-F8E9C1C5CE92}" destId="{CD6405A0-4F96-4FE4-A2D7-9BCEE52E2087}" srcOrd="0" destOrd="0" presId="urn:microsoft.com/office/officeart/2005/8/layout/orgChart1"/>
    <dgm:cxn modelId="{46D77E90-299C-4424-B4DE-0DF08D9005F5}" type="presOf" srcId="{2EF6B676-A96E-47FE-A021-1083B85BD519}" destId="{E2E59473-912C-42F5-8611-74CF7A6606CB}" srcOrd="1" destOrd="0" presId="urn:microsoft.com/office/officeart/2005/8/layout/orgChart1"/>
    <dgm:cxn modelId="{CADF63A2-23F8-4425-94C4-8C0A609ED5FE}" type="presOf" srcId="{CF88C321-9BE1-4A23-8CE9-E362E9F362F8}" destId="{CDD54EBB-EBCE-4A32-89E7-6C361A9D833D}" srcOrd="0" destOrd="0" presId="urn:microsoft.com/office/officeart/2005/8/layout/orgChart1"/>
    <dgm:cxn modelId="{00D6DF94-AE2B-4A6A-A4F5-2A159456F460}" type="presOf" srcId="{1FFEB259-725F-4EE6-A07E-406DDD760F81}" destId="{43B6E72D-DEFD-483C-93E5-6CFB1E747901}" srcOrd="0" destOrd="0" presId="urn:microsoft.com/office/officeart/2005/8/layout/orgChart1"/>
    <dgm:cxn modelId="{AF85275F-13A6-42C0-B265-9DFEE70B4938}" type="presOf" srcId="{2EF6B676-A96E-47FE-A021-1083B85BD519}" destId="{4DCF79B9-14A7-42DB-A838-2D6A4157A876}" srcOrd="0" destOrd="0" presId="urn:microsoft.com/office/officeart/2005/8/layout/orgChart1"/>
    <dgm:cxn modelId="{9E94EB77-E961-4977-8CA8-682FA184E2C3}" type="presOf" srcId="{9EC42993-9A67-4E50-8695-9A46008CE93F}" destId="{5A12DECB-BDC9-4323-BD12-56EAC1BE1CFB}" srcOrd="0" destOrd="0" presId="urn:microsoft.com/office/officeart/2005/8/layout/orgChart1"/>
    <dgm:cxn modelId="{8159A5F2-996D-40BA-99BB-5966AF0DEB0C}" type="presOf" srcId="{EC224133-F3A4-415D-B163-9A371F1C65CD}" destId="{F98DA056-A890-4D2D-9641-C2B4092B8276}" srcOrd="0" destOrd="0" presId="urn:microsoft.com/office/officeart/2005/8/layout/orgChart1"/>
    <dgm:cxn modelId="{26490433-CB7B-47A7-BF27-E7B376D1BBDB}" type="presOf" srcId="{9EC42993-9A67-4E50-8695-9A46008CE93F}" destId="{0807412F-701B-4664-BB58-124E68306C37}" srcOrd="1" destOrd="0" presId="urn:microsoft.com/office/officeart/2005/8/layout/orgChart1"/>
    <dgm:cxn modelId="{04B96C85-CA13-40DA-A4AC-4826F2C3E115}" type="presOf" srcId="{A6DA7FA9-BAE3-4B20-A189-0CA23487B408}" destId="{153AE06D-27B0-4B26-A952-96334D094BBD}" srcOrd="0" destOrd="0" presId="urn:microsoft.com/office/officeart/2005/8/layout/orgChart1"/>
    <dgm:cxn modelId="{383F379C-D3EE-44A2-9689-5F2B6ACDF3A0}" srcId="{9EC42993-9A67-4E50-8695-9A46008CE93F}" destId="{1FFEB259-725F-4EE6-A07E-406DDD760F81}" srcOrd="2" destOrd="0" parTransId="{E75835F3-309E-4019-8088-AE179B9232C8}" sibTransId="{8E555914-F825-40D6-A8AF-BB7E793F9AA3}"/>
    <dgm:cxn modelId="{625DA431-5CDB-4692-AA36-F16909C12EA9}" type="presParOf" srcId="{7617BC00-7ABE-45C5-BC81-59CA695C225F}" destId="{CEFC8090-DBB3-4BB8-93AD-705B4D432151}" srcOrd="0" destOrd="0" presId="urn:microsoft.com/office/officeart/2005/8/layout/orgChart1"/>
    <dgm:cxn modelId="{A1A13494-1AEB-4A19-9220-B16421DE3587}" type="presParOf" srcId="{CEFC8090-DBB3-4BB8-93AD-705B4D432151}" destId="{16F5E7BC-8351-4D42-8BA2-5F56EDC51748}" srcOrd="0" destOrd="0" presId="urn:microsoft.com/office/officeart/2005/8/layout/orgChart1"/>
    <dgm:cxn modelId="{41985E98-7C83-4063-93E6-7E610636285D}" type="presParOf" srcId="{16F5E7BC-8351-4D42-8BA2-5F56EDC51748}" destId="{5A12DECB-BDC9-4323-BD12-56EAC1BE1CFB}" srcOrd="0" destOrd="0" presId="urn:microsoft.com/office/officeart/2005/8/layout/orgChart1"/>
    <dgm:cxn modelId="{4BAFA731-5470-42D3-8910-F4237F5D12F2}" type="presParOf" srcId="{16F5E7BC-8351-4D42-8BA2-5F56EDC51748}" destId="{0807412F-701B-4664-BB58-124E68306C37}" srcOrd="1" destOrd="0" presId="urn:microsoft.com/office/officeart/2005/8/layout/orgChart1"/>
    <dgm:cxn modelId="{ACA28A06-636F-43B7-B0BD-A8E4020CAD9C}" type="presParOf" srcId="{CEFC8090-DBB3-4BB8-93AD-705B4D432151}" destId="{607EDD04-DA9A-4D87-B9CA-D44E036449D4}" srcOrd="1" destOrd="0" presId="urn:microsoft.com/office/officeart/2005/8/layout/orgChart1"/>
    <dgm:cxn modelId="{6A83175D-FEA8-45FF-8ABB-09B1EF144FA4}" type="presParOf" srcId="{607EDD04-DA9A-4D87-B9CA-D44E036449D4}" destId="{10515160-4F56-468B-968D-011013C6B446}" srcOrd="0" destOrd="0" presId="urn:microsoft.com/office/officeart/2005/8/layout/orgChart1"/>
    <dgm:cxn modelId="{E13E5E43-E303-478F-BE61-58E24753F4FB}" type="presParOf" srcId="{607EDD04-DA9A-4D87-B9CA-D44E036449D4}" destId="{E5975810-148F-4624-A914-5DBF923A8E1C}" srcOrd="1" destOrd="0" presId="urn:microsoft.com/office/officeart/2005/8/layout/orgChart1"/>
    <dgm:cxn modelId="{DBB3098B-DE41-4A3A-91BD-F49983C6667D}" type="presParOf" srcId="{E5975810-148F-4624-A914-5DBF923A8E1C}" destId="{213EDCD5-0B79-476A-92F5-D5655C59B011}" srcOrd="0" destOrd="0" presId="urn:microsoft.com/office/officeart/2005/8/layout/orgChart1"/>
    <dgm:cxn modelId="{55B18167-552F-4AE2-8B94-943B70E55B62}" type="presParOf" srcId="{213EDCD5-0B79-476A-92F5-D5655C59B011}" destId="{43B6E72D-DEFD-483C-93E5-6CFB1E747901}" srcOrd="0" destOrd="0" presId="urn:microsoft.com/office/officeart/2005/8/layout/orgChart1"/>
    <dgm:cxn modelId="{364A98E0-5045-425F-93D3-5DE542F6C399}" type="presParOf" srcId="{213EDCD5-0B79-476A-92F5-D5655C59B011}" destId="{C9AE8FEA-78B3-4802-A41C-8ADCA3077C25}" srcOrd="1" destOrd="0" presId="urn:microsoft.com/office/officeart/2005/8/layout/orgChart1"/>
    <dgm:cxn modelId="{56EE7348-B808-4CC0-AB39-F6BCC16CBB65}" type="presParOf" srcId="{E5975810-148F-4624-A914-5DBF923A8E1C}" destId="{64103D45-F00A-439B-976E-6A57BD897E8C}" srcOrd="1" destOrd="0" presId="urn:microsoft.com/office/officeart/2005/8/layout/orgChart1"/>
    <dgm:cxn modelId="{0C82D7DF-D12B-4FC7-A2EA-0633C4A2ED77}" type="presParOf" srcId="{E5975810-148F-4624-A914-5DBF923A8E1C}" destId="{46525CAF-0BCC-41F3-BEFD-C5F441B7A62B}" srcOrd="2" destOrd="0" presId="urn:microsoft.com/office/officeart/2005/8/layout/orgChart1"/>
    <dgm:cxn modelId="{94E8B3DB-F948-40A9-92A4-A8D0E1B76EB6}" type="presParOf" srcId="{607EDD04-DA9A-4D87-B9CA-D44E036449D4}" destId="{FA91EE16-8B64-4EB2-A835-8C9C2F9DA1BA}" srcOrd="2" destOrd="0" presId="urn:microsoft.com/office/officeart/2005/8/layout/orgChart1"/>
    <dgm:cxn modelId="{734A9E2F-8C02-476B-AE93-D540D65A347B}" type="presParOf" srcId="{607EDD04-DA9A-4D87-B9CA-D44E036449D4}" destId="{DB102E68-BF8C-4A62-93D0-7484D97FC92A}" srcOrd="3" destOrd="0" presId="urn:microsoft.com/office/officeart/2005/8/layout/orgChart1"/>
    <dgm:cxn modelId="{DA9FE0E6-83FE-4344-9D56-BD11778D6C67}" type="presParOf" srcId="{DB102E68-BF8C-4A62-93D0-7484D97FC92A}" destId="{131309ED-CE0C-4712-BFDA-6014FBAFF536}" srcOrd="0" destOrd="0" presId="urn:microsoft.com/office/officeart/2005/8/layout/orgChart1"/>
    <dgm:cxn modelId="{5CCA198C-685A-4714-A28F-D992E841BCBE}" type="presParOf" srcId="{131309ED-CE0C-4712-BFDA-6014FBAFF536}" destId="{CDD54EBB-EBCE-4A32-89E7-6C361A9D833D}" srcOrd="0" destOrd="0" presId="urn:microsoft.com/office/officeart/2005/8/layout/orgChart1"/>
    <dgm:cxn modelId="{DF746EE5-A398-434B-817C-1D02246F2AEC}" type="presParOf" srcId="{131309ED-CE0C-4712-BFDA-6014FBAFF536}" destId="{71CBDFC5-DD37-4FFC-8D4F-7B4DE91F053F}" srcOrd="1" destOrd="0" presId="urn:microsoft.com/office/officeart/2005/8/layout/orgChart1"/>
    <dgm:cxn modelId="{B4C1F229-D7F8-427C-900D-FFAF9DFF698D}" type="presParOf" srcId="{DB102E68-BF8C-4A62-93D0-7484D97FC92A}" destId="{89A1360D-7394-4749-9994-C23BA6E2F3A6}" srcOrd="1" destOrd="0" presId="urn:microsoft.com/office/officeart/2005/8/layout/orgChart1"/>
    <dgm:cxn modelId="{76968622-0998-4D69-96C8-D6EF7E9143F6}" type="presParOf" srcId="{89A1360D-7394-4749-9994-C23BA6E2F3A6}" destId="{F98DA056-A890-4D2D-9641-C2B4092B8276}" srcOrd="0" destOrd="0" presId="urn:microsoft.com/office/officeart/2005/8/layout/orgChart1"/>
    <dgm:cxn modelId="{B9C47D14-1FB4-4376-82EA-40714A7987EA}" type="presParOf" srcId="{89A1360D-7394-4749-9994-C23BA6E2F3A6}" destId="{15998FF6-4D8C-4DFE-BF69-4FD51F721E90}" srcOrd="1" destOrd="0" presId="urn:microsoft.com/office/officeart/2005/8/layout/orgChart1"/>
    <dgm:cxn modelId="{C9704771-84D2-474E-95EE-B71B6BDEFFB9}" type="presParOf" srcId="{15998FF6-4D8C-4DFE-BF69-4FD51F721E90}" destId="{D80F083D-9DD7-4C0D-AD75-D1EF29178686}" srcOrd="0" destOrd="0" presId="urn:microsoft.com/office/officeart/2005/8/layout/orgChart1"/>
    <dgm:cxn modelId="{940A1A15-7323-4BA1-8392-872D51BCA116}" type="presParOf" srcId="{D80F083D-9DD7-4C0D-AD75-D1EF29178686}" destId="{4D917DEB-53B5-4120-A215-4D946A87F1D8}" srcOrd="0" destOrd="0" presId="urn:microsoft.com/office/officeart/2005/8/layout/orgChart1"/>
    <dgm:cxn modelId="{64105403-3E88-4DD6-AAF2-AA3C4AFE8245}" type="presParOf" srcId="{D80F083D-9DD7-4C0D-AD75-D1EF29178686}" destId="{CA3DA567-FFFF-42D4-9E85-E9B8BC0A66A0}" srcOrd="1" destOrd="0" presId="urn:microsoft.com/office/officeart/2005/8/layout/orgChart1"/>
    <dgm:cxn modelId="{C06ACF4B-EC27-4475-B3B8-BBEB74503D64}" type="presParOf" srcId="{15998FF6-4D8C-4DFE-BF69-4FD51F721E90}" destId="{203AC243-A90A-480D-B6E2-208A7434BE5C}" srcOrd="1" destOrd="0" presId="urn:microsoft.com/office/officeart/2005/8/layout/orgChart1"/>
    <dgm:cxn modelId="{D5C6C7B8-133B-4876-A800-10C92A2820F6}" type="presParOf" srcId="{15998FF6-4D8C-4DFE-BF69-4FD51F721E90}" destId="{5D8911DF-AA5C-4FF0-A3B7-3CAE67CE0F3E}" srcOrd="2" destOrd="0" presId="urn:microsoft.com/office/officeart/2005/8/layout/orgChart1"/>
    <dgm:cxn modelId="{981C3FB7-0288-4542-B6BF-5AC8AD9ABF8D}" type="presParOf" srcId="{DB102E68-BF8C-4A62-93D0-7484D97FC92A}" destId="{FC961660-B4D7-46E1-9B41-BD66B7F03503}" srcOrd="2" destOrd="0" presId="urn:microsoft.com/office/officeart/2005/8/layout/orgChart1"/>
    <dgm:cxn modelId="{F438CB21-8BE2-4F78-89EA-B990D7AA94A0}" type="presParOf" srcId="{607EDD04-DA9A-4D87-B9CA-D44E036449D4}" destId="{942ED196-E31D-45E9-BFBA-012BB4EAB57F}" srcOrd="4" destOrd="0" presId="urn:microsoft.com/office/officeart/2005/8/layout/orgChart1"/>
    <dgm:cxn modelId="{2EB28B42-FF27-407F-8F00-D3F1AAFB1851}" type="presParOf" srcId="{607EDD04-DA9A-4D87-B9CA-D44E036449D4}" destId="{C119D235-79F3-4421-9CD0-BBC1C26D4E1F}" srcOrd="5" destOrd="0" presId="urn:microsoft.com/office/officeart/2005/8/layout/orgChart1"/>
    <dgm:cxn modelId="{AA21D108-C959-401C-B970-7D3A69C97C46}" type="presParOf" srcId="{C119D235-79F3-4421-9CD0-BBC1C26D4E1F}" destId="{70FCC9C6-E5A5-4D47-9B5D-CD3971A40BC9}" srcOrd="0" destOrd="0" presId="urn:microsoft.com/office/officeart/2005/8/layout/orgChart1"/>
    <dgm:cxn modelId="{BE13CA27-E2D3-485C-B255-0B13EF93CB5B}" type="presParOf" srcId="{70FCC9C6-E5A5-4D47-9B5D-CD3971A40BC9}" destId="{CD6405A0-4F96-4FE4-A2D7-9BCEE52E2087}" srcOrd="0" destOrd="0" presId="urn:microsoft.com/office/officeart/2005/8/layout/orgChart1"/>
    <dgm:cxn modelId="{9EEE68D2-9C45-4306-A729-2B97182989AE}" type="presParOf" srcId="{70FCC9C6-E5A5-4D47-9B5D-CD3971A40BC9}" destId="{E09C18AE-3E5D-42F7-AAB0-CCED4D67982C}" srcOrd="1" destOrd="0" presId="urn:microsoft.com/office/officeart/2005/8/layout/orgChart1"/>
    <dgm:cxn modelId="{C620E290-FC44-402D-9102-9CA58370DC5B}" type="presParOf" srcId="{C119D235-79F3-4421-9CD0-BBC1C26D4E1F}" destId="{FA1BBE62-F6E9-4B38-84D0-44682D0ACDAB}" srcOrd="1" destOrd="0" presId="urn:microsoft.com/office/officeart/2005/8/layout/orgChart1"/>
    <dgm:cxn modelId="{AE64C8AE-B28F-479D-A891-4F41439FA587}" type="presParOf" srcId="{C119D235-79F3-4421-9CD0-BBC1C26D4E1F}" destId="{4C27430F-8A53-42BB-B333-1CBF686D1F32}" srcOrd="2" destOrd="0" presId="urn:microsoft.com/office/officeart/2005/8/layout/orgChart1"/>
    <dgm:cxn modelId="{4B068769-D953-435A-A9BB-D60899963157}" type="presParOf" srcId="{607EDD04-DA9A-4D87-B9CA-D44E036449D4}" destId="{6D7C6E4B-C428-45C3-A646-091345D25545}" srcOrd="6" destOrd="0" presId="urn:microsoft.com/office/officeart/2005/8/layout/orgChart1"/>
    <dgm:cxn modelId="{17A43ABF-78B7-43DF-8AF2-3E2B3F699463}" type="presParOf" srcId="{607EDD04-DA9A-4D87-B9CA-D44E036449D4}" destId="{0828C4F8-3B33-4B40-860C-A176830722DA}" srcOrd="7" destOrd="0" presId="urn:microsoft.com/office/officeart/2005/8/layout/orgChart1"/>
    <dgm:cxn modelId="{A40EA3E0-0B7F-4F37-811B-993444159B2B}" type="presParOf" srcId="{0828C4F8-3B33-4B40-860C-A176830722DA}" destId="{8BF1174A-EAA5-4241-B0C8-CFCE4C62AF3E}" srcOrd="0" destOrd="0" presId="urn:microsoft.com/office/officeart/2005/8/layout/orgChart1"/>
    <dgm:cxn modelId="{BCEE20FE-6FCC-47D1-87D5-7D79ED4D60C8}" type="presParOf" srcId="{8BF1174A-EAA5-4241-B0C8-CFCE4C62AF3E}" destId="{0B3845EF-9E87-4FFB-AC81-EB1DF8E4D3D9}" srcOrd="0" destOrd="0" presId="urn:microsoft.com/office/officeart/2005/8/layout/orgChart1"/>
    <dgm:cxn modelId="{F87B6B8A-AD1E-4A22-9CF4-219B728C5BB3}" type="presParOf" srcId="{8BF1174A-EAA5-4241-B0C8-CFCE4C62AF3E}" destId="{57E4D20B-2ED8-42A5-A4FA-F9C322FBC542}" srcOrd="1" destOrd="0" presId="urn:microsoft.com/office/officeart/2005/8/layout/orgChart1"/>
    <dgm:cxn modelId="{32F7998E-169D-4B98-ADF9-D61E31F2A8F0}" type="presParOf" srcId="{0828C4F8-3B33-4B40-860C-A176830722DA}" destId="{9892E4D9-49B6-4461-84F4-FD5C08784C87}" srcOrd="1" destOrd="0" presId="urn:microsoft.com/office/officeart/2005/8/layout/orgChart1"/>
    <dgm:cxn modelId="{E55E8DBF-0815-4DAE-81E1-64F6A8A717A5}" type="presParOf" srcId="{9892E4D9-49B6-4461-84F4-FD5C08784C87}" destId="{578CCF2D-7140-4405-90D0-4173F7052AEB}" srcOrd="0" destOrd="0" presId="urn:microsoft.com/office/officeart/2005/8/layout/orgChart1"/>
    <dgm:cxn modelId="{91FB1EBC-BE73-4EE8-9602-7D454F537DFF}" type="presParOf" srcId="{9892E4D9-49B6-4461-84F4-FD5C08784C87}" destId="{29275B1F-284C-426E-9F16-AC2CE2A09553}" srcOrd="1" destOrd="0" presId="urn:microsoft.com/office/officeart/2005/8/layout/orgChart1"/>
    <dgm:cxn modelId="{7046A017-4683-4E4D-80C2-4F45097CB5D1}" type="presParOf" srcId="{29275B1F-284C-426E-9F16-AC2CE2A09553}" destId="{C58247A2-D0CC-4DEA-875F-CF31DE35FD66}" srcOrd="0" destOrd="0" presId="urn:microsoft.com/office/officeart/2005/8/layout/orgChart1"/>
    <dgm:cxn modelId="{8E32E3B5-55BB-47B7-8D18-00859B626A13}" type="presParOf" srcId="{C58247A2-D0CC-4DEA-875F-CF31DE35FD66}" destId="{A1B4726F-3F08-4402-8C97-45391DCB777F}" srcOrd="0" destOrd="0" presId="urn:microsoft.com/office/officeart/2005/8/layout/orgChart1"/>
    <dgm:cxn modelId="{8112C37A-6EBB-40DE-AC3A-A5B28EE979D4}" type="presParOf" srcId="{C58247A2-D0CC-4DEA-875F-CF31DE35FD66}" destId="{B266DC4A-BC6D-4711-B541-7F44C97FE3F9}" srcOrd="1" destOrd="0" presId="urn:microsoft.com/office/officeart/2005/8/layout/orgChart1"/>
    <dgm:cxn modelId="{2F066EFF-2335-45A1-A73C-D06C3FBC5EF6}" type="presParOf" srcId="{29275B1F-284C-426E-9F16-AC2CE2A09553}" destId="{91B8641A-C23E-4ADE-B572-1C6BEE1EE533}" srcOrd="1" destOrd="0" presId="urn:microsoft.com/office/officeart/2005/8/layout/orgChart1"/>
    <dgm:cxn modelId="{CF2546D4-CCEC-4024-873D-91509EE7EC7A}" type="presParOf" srcId="{29275B1F-284C-426E-9F16-AC2CE2A09553}" destId="{7799B9DB-9109-4BAD-856B-93E08810F61D}" srcOrd="2" destOrd="0" presId="urn:microsoft.com/office/officeart/2005/8/layout/orgChart1"/>
    <dgm:cxn modelId="{B0613519-C575-4813-AC47-805AD6151C8D}" type="presParOf" srcId="{0828C4F8-3B33-4B40-860C-A176830722DA}" destId="{79078D2F-9D0F-4EBF-AD9E-EAE3A3C01B47}" srcOrd="2" destOrd="0" presId="urn:microsoft.com/office/officeart/2005/8/layout/orgChart1"/>
    <dgm:cxn modelId="{134C3D14-D617-421E-9D8F-F8B9B5375FE3}" type="presParOf" srcId="{CEFC8090-DBB3-4BB8-93AD-705B4D432151}" destId="{DEEFCD2A-9B57-4399-8D4A-DF775262287B}" srcOrd="2" destOrd="0" presId="urn:microsoft.com/office/officeart/2005/8/layout/orgChart1"/>
    <dgm:cxn modelId="{0BA9DD62-0991-4163-BD19-DD6D17DCF5F6}" type="presParOf" srcId="{DEEFCD2A-9B57-4399-8D4A-DF775262287B}" destId="{97EBA988-3BC7-42A6-8D2A-A600D8B63076}" srcOrd="0" destOrd="0" presId="urn:microsoft.com/office/officeart/2005/8/layout/orgChart1"/>
    <dgm:cxn modelId="{C17A070F-38D4-4380-BBB9-D197D643D451}" type="presParOf" srcId="{DEEFCD2A-9B57-4399-8D4A-DF775262287B}" destId="{E397538E-FBD7-4697-B830-D31E0995E98A}" srcOrd="1" destOrd="0" presId="urn:microsoft.com/office/officeart/2005/8/layout/orgChart1"/>
    <dgm:cxn modelId="{F43F8BAF-25C5-4A91-8974-493E5ECC0D6D}" type="presParOf" srcId="{E397538E-FBD7-4697-B830-D31E0995E98A}" destId="{D65BF14F-9E46-4A1F-8778-AEF64426CC7F}" srcOrd="0" destOrd="0" presId="urn:microsoft.com/office/officeart/2005/8/layout/orgChart1"/>
    <dgm:cxn modelId="{55D11ED9-F658-49E9-8B8E-77069E062B00}" type="presParOf" srcId="{D65BF14F-9E46-4A1F-8778-AEF64426CC7F}" destId="{153AE06D-27B0-4B26-A952-96334D094BBD}" srcOrd="0" destOrd="0" presId="urn:microsoft.com/office/officeart/2005/8/layout/orgChart1"/>
    <dgm:cxn modelId="{1566996C-E80D-498A-898D-84A265FCB3BC}" type="presParOf" srcId="{D65BF14F-9E46-4A1F-8778-AEF64426CC7F}" destId="{56D694E4-1495-46D5-BE45-4AF2CC364AF1}" srcOrd="1" destOrd="0" presId="urn:microsoft.com/office/officeart/2005/8/layout/orgChart1"/>
    <dgm:cxn modelId="{2A7914E8-64DA-4CBF-BC0A-2BF5745F8D79}" type="presParOf" srcId="{E397538E-FBD7-4697-B830-D31E0995E98A}" destId="{B19A753B-EDBD-46CC-AD58-096481558424}" srcOrd="1" destOrd="0" presId="urn:microsoft.com/office/officeart/2005/8/layout/orgChart1"/>
    <dgm:cxn modelId="{FABD4D9A-8918-4210-899E-5325032013DA}" type="presParOf" srcId="{E397538E-FBD7-4697-B830-D31E0995E98A}" destId="{11BEB9A6-320B-403C-9B3D-5907D3235098}" srcOrd="2" destOrd="0" presId="urn:microsoft.com/office/officeart/2005/8/layout/orgChart1"/>
    <dgm:cxn modelId="{40FB8C68-94FE-4CBD-B8B6-5607DA5C508C}" type="presParOf" srcId="{DEEFCD2A-9B57-4399-8D4A-DF775262287B}" destId="{94E2010A-5AC6-44C2-90D4-7C15AE273BF8}" srcOrd="2" destOrd="0" presId="urn:microsoft.com/office/officeart/2005/8/layout/orgChart1"/>
    <dgm:cxn modelId="{8C30E6BC-D531-4BCE-A189-C0FE8CDC1377}" type="presParOf" srcId="{DEEFCD2A-9B57-4399-8D4A-DF775262287B}" destId="{283B8647-B455-4714-9423-5D01A6EF9B75}" srcOrd="3" destOrd="0" presId="urn:microsoft.com/office/officeart/2005/8/layout/orgChart1"/>
    <dgm:cxn modelId="{BEBF979F-0993-4EBC-9099-EDFFB6B685C0}" type="presParOf" srcId="{283B8647-B455-4714-9423-5D01A6EF9B75}" destId="{39D2FDA1-7690-4276-A989-72C938C363D3}" srcOrd="0" destOrd="0" presId="urn:microsoft.com/office/officeart/2005/8/layout/orgChart1"/>
    <dgm:cxn modelId="{64993285-6A24-42AE-A17C-2BFDC1B01598}" type="presParOf" srcId="{39D2FDA1-7690-4276-A989-72C938C363D3}" destId="{4DCF79B9-14A7-42DB-A838-2D6A4157A876}" srcOrd="0" destOrd="0" presId="urn:microsoft.com/office/officeart/2005/8/layout/orgChart1"/>
    <dgm:cxn modelId="{C3A9FD1B-5963-4295-9524-E277797D3193}" type="presParOf" srcId="{39D2FDA1-7690-4276-A989-72C938C363D3}" destId="{E2E59473-912C-42F5-8611-74CF7A6606CB}" srcOrd="1" destOrd="0" presId="urn:microsoft.com/office/officeart/2005/8/layout/orgChart1"/>
    <dgm:cxn modelId="{0D112376-00DC-4D58-960B-100C60B898AE}" type="presParOf" srcId="{283B8647-B455-4714-9423-5D01A6EF9B75}" destId="{E95375FB-C42A-4BDC-8E5C-0862B0D5E29C}" srcOrd="1" destOrd="0" presId="urn:microsoft.com/office/officeart/2005/8/layout/orgChart1"/>
    <dgm:cxn modelId="{1BC485A0-AD48-4F10-87B0-259641EECA9F}" type="presParOf" srcId="{283B8647-B455-4714-9423-5D01A6EF9B75}" destId="{570C6F97-69A3-4966-BD09-FAAE0EBDE6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10A-5AC6-44C2-90D4-7C15AE273BF8}">
      <dsp:nvSpPr>
        <dsp:cNvPr id="0" name=""/>
        <dsp:cNvSpPr/>
      </dsp:nvSpPr>
      <dsp:spPr>
        <a:xfrm>
          <a:off x="2602766" y="684574"/>
          <a:ext cx="117963" cy="51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794"/>
              </a:lnTo>
              <a:lnTo>
                <a:pt x="117963" y="516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A988-3BC7-42A6-8D2A-A600D8B63076}">
      <dsp:nvSpPr>
        <dsp:cNvPr id="0" name=""/>
        <dsp:cNvSpPr/>
      </dsp:nvSpPr>
      <dsp:spPr>
        <a:xfrm>
          <a:off x="2484802" y="684574"/>
          <a:ext cx="117963" cy="516794"/>
        </a:xfrm>
        <a:custGeom>
          <a:avLst/>
          <a:gdLst/>
          <a:ahLst/>
          <a:cxnLst/>
          <a:rect l="0" t="0" r="0" b="0"/>
          <a:pathLst>
            <a:path>
              <a:moveTo>
                <a:pt x="117963" y="0"/>
              </a:moveTo>
              <a:lnTo>
                <a:pt x="117963" y="516794"/>
              </a:lnTo>
              <a:lnTo>
                <a:pt x="0" y="516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CCF2D-7140-4405-90D0-4173F7052AEB}">
      <dsp:nvSpPr>
        <dsp:cNvPr id="0" name=""/>
        <dsp:cNvSpPr/>
      </dsp:nvSpPr>
      <dsp:spPr>
        <a:xfrm>
          <a:off x="4192471" y="2279897"/>
          <a:ext cx="168519" cy="51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794"/>
              </a:lnTo>
              <a:lnTo>
                <a:pt x="168519" y="5167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C6E4B-C428-45C3-A646-091345D25545}">
      <dsp:nvSpPr>
        <dsp:cNvPr id="0" name=""/>
        <dsp:cNvSpPr/>
      </dsp:nvSpPr>
      <dsp:spPr>
        <a:xfrm>
          <a:off x="2602766" y="684574"/>
          <a:ext cx="2039091" cy="103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25"/>
              </a:lnTo>
              <a:lnTo>
                <a:pt x="2039091" y="915625"/>
              </a:lnTo>
              <a:lnTo>
                <a:pt x="2039091" y="10335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ED196-E31D-45E9-BFBA-012BB4EAB57F}">
      <dsp:nvSpPr>
        <dsp:cNvPr id="0" name=""/>
        <dsp:cNvSpPr/>
      </dsp:nvSpPr>
      <dsp:spPr>
        <a:xfrm>
          <a:off x="2602766" y="684574"/>
          <a:ext cx="679697" cy="103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25"/>
              </a:lnTo>
              <a:lnTo>
                <a:pt x="679697" y="915625"/>
              </a:lnTo>
              <a:lnTo>
                <a:pt x="679697" y="10335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DA056-A890-4D2D-9641-C2B4092B8276}">
      <dsp:nvSpPr>
        <dsp:cNvPr id="0" name=""/>
        <dsp:cNvSpPr/>
      </dsp:nvSpPr>
      <dsp:spPr>
        <a:xfrm>
          <a:off x="1473683" y="2279897"/>
          <a:ext cx="168519" cy="51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794"/>
              </a:lnTo>
              <a:lnTo>
                <a:pt x="168519" y="5167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1EE16-8B64-4EB2-A835-8C9C2F9DA1BA}">
      <dsp:nvSpPr>
        <dsp:cNvPr id="0" name=""/>
        <dsp:cNvSpPr/>
      </dsp:nvSpPr>
      <dsp:spPr>
        <a:xfrm>
          <a:off x="1923069" y="684574"/>
          <a:ext cx="679697" cy="1033589"/>
        </a:xfrm>
        <a:custGeom>
          <a:avLst/>
          <a:gdLst/>
          <a:ahLst/>
          <a:cxnLst/>
          <a:rect l="0" t="0" r="0" b="0"/>
          <a:pathLst>
            <a:path>
              <a:moveTo>
                <a:pt x="679697" y="0"/>
              </a:moveTo>
              <a:lnTo>
                <a:pt x="679697" y="915625"/>
              </a:lnTo>
              <a:lnTo>
                <a:pt x="0" y="915625"/>
              </a:lnTo>
              <a:lnTo>
                <a:pt x="0" y="10335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15160-4F56-468B-968D-011013C6B446}">
      <dsp:nvSpPr>
        <dsp:cNvPr id="0" name=""/>
        <dsp:cNvSpPr/>
      </dsp:nvSpPr>
      <dsp:spPr>
        <a:xfrm>
          <a:off x="563675" y="684574"/>
          <a:ext cx="2039091" cy="1033589"/>
        </a:xfrm>
        <a:custGeom>
          <a:avLst/>
          <a:gdLst/>
          <a:ahLst/>
          <a:cxnLst/>
          <a:rect l="0" t="0" r="0" b="0"/>
          <a:pathLst>
            <a:path>
              <a:moveTo>
                <a:pt x="2039091" y="0"/>
              </a:moveTo>
              <a:lnTo>
                <a:pt x="2039091" y="915625"/>
              </a:lnTo>
              <a:lnTo>
                <a:pt x="0" y="915625"/>
              </a:lnTo>
              <a:lnTo>
                <a:pt x="0" y="10335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2DECB-BDC9-4323-BD12-56EAC1BE1CFB}">
      <dsp:nvSpPr>
        <dsp:cNvPr id="0" name=""/>
        <dsp:cNvSpPr/>
      </dsp:nvSpPr>
      <dsp:spPr>
        <a:xfrm>
          <a:off x="2041033" y="122841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BooXtore</a:t>
          </a:r>
        </a:p>
      </dsp:txBody>
      <dsp:txXfrm>
        <a:off x="2041033" y="122841"/>
        <a:ext cx="1123466" cy="561733"/>
      </dsp:txXfrm>
    </dsp:sp>
    <dsp:sp modelId="{43B6E72D-DEFD-483C-93E5-6CFB1E747901}">
      <dsp:nvSpPr>
        <dsp:cNvPr id="0" name=""/>
        <dsp:cNvSpPr/>
      </dsp:nvSpPr>
      <dsp:spPr>
        <a:xfrm>
          <a:off x="1942" y="1718163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index.xhtml</a:t>
          </a:r>
        </a:p>
      </dsp:txBody>
      <dsp:txXfrm>
        <a:off x="1942" y="1718163"/>
        <a:ext cx="1123466" cy="561733"/>
      </dsp:txXfrm>
    </dsp:sp>
    <dsp:sp modelId="{CDD54EBB-EBCE-4A32-89E7-6C361A9D833D}">
      <dsp:nvSpPr>
        <dsp:cNvPr id="0" name=""/>
        <dsp:cNvSpPr/>
      </dsp:nvSpPr>
      <dsp:spPr>
        <a:xfrm>
          <a:off x="1361336" y="1718163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catalog.xhtml</a:t>
          </a:r>
        </a:p>
      </dsp:txBody>
      <dsp:txXfrm>
        <a:off x="1361336" y="1718163"/>
        <a:ext cx="1123466" cy="561733"/>
      </dsp:txXfrm>
    </dsp:sp>
    <dsp:sp modelId="{4D917DEB-53B5-4120-A215-4D946A87F1D8}">
      <dsp:nvSpPr>
        <dsp:cNvPr id="0" name=""/>
        <dsp:cNvSpPr/>
      </dsp:nvSpPr>
      <dsp:spPr>
        <a:xfrm>
          <a:off x="1642203" y="2515825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product.xhtml</a:t>
          </a:r>
        </a:p>
      </dsp:txBody>
      <dsp:txXfrm>
        <a:off x="1642203" y="2515825"/>
        <a:ext cx="1123466" cy="561733"/>
      </dsp:txXfrm>
    </dsp:sp>
    <dsp:sp modelId="{CD6405A0-4F96-4FE4-A2D7-9BCEE52E2087}">
      <dsp:nvSpPr>
        <dsp:cNvPr id="0" name=""/>
        <dsp:cNvSpPr/>
      </dsp:nvSpPr>
      <dsp:spPr>
        <a:xfrm>
          <a:off x="2720730" y="1718163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account.xhtml</a:t>
          </a:r>
        </a:p>
      </dsp:txBody>
      <dsp:txXfrm>
        <a:off x="2720730" y="1718163"/>
        <a:ext cx="1123466" cy="561733"/>
      </dsp:txXfrm>
    </dsp:sp>
    <dsp:sp modelId="{0B3845EF-9E87-4FFB-AC81-EB1DF8E4D3D9}">
      <dsp:nvSpPr>
        <dsp:cNvPr id="0" name=""/>
        <dsp:cNvSpPr/>
      </dsp:nvSpPr>
      <dsp:spPr>
        <a:xfrm>
          <a:off x="4080124" y="1718163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cart.xhtml</a:t>
          </a:r>
        </a:p>
      </dsp:txBody>
      <dsp:txXfrm>
        <a:off x="4080124" y="1718163"/>
        <a:ext cx="1123466" cy="561733"/>
      </dsp:txXfrm>
    </dsp:sp>
    <dsp:sp modelId="{A1B4726F-3F08-4402-8C97-45391DCB777F}">
      <dsp:nvSpPr>
        <dsp:cNvPr id="0" name=""/>
        <dsp:cNvSpPr/>
      </dsp:nvSpPr>
      <dsp:spPr>
        <a:xfrm>
          <a:off x="4360991" y="2515825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checkout.xhtml</a:t>
          </a:r>
        </a:p>
      </dsp:txBody>
      <dsp:txXfrm>
        <a:off x="4360991" y="2515825"/>
        <a:ext cx="1123466" cy="561733"/>
      </dsp:txXfrm>
    </dsp:sp>
    <dsp:sp modelId="{153AE06D-27B0-4B26-A952-96334D094BBD}">
      <dsp:nvSpPr>
        <dsp:cNvPr id="0" name=""/>
        <dsp:cNvSpPr/>
      </dsp:nvSpPr>
      <dsp:spPr>
        <a:xfrm>
          <a:off x="1361336" y="920502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authentication.xhtml</a:t>
          </a:r>
        </a:p>
      </dsp:txBody>
      <dsp:txXfrm>
        <a:off x="1361336" y="920502"/>
        <a:ext cx="1123466" cy="561733"/>
      </dsp:txXfrm>
    </dsp:sp>
    <dsp:sp modelId="{4DCF79B9-14A7-42DB-A838-2D6A4157A876}">
      <dsp:nvSpPr>
        <dsp:cNvPr id="0" name=""/>
        <dsp:cNvSpPr/>
      </dsp:nvSpPr>
      <dsp:spPr>
        <a:xfrm>
          <a:off x="2720730" y="920502"/>
          <a:ext cx="1123466" cy="561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/>
            <a:t>navbar.xhtml</a:t>
          </a:r>
          <a:endParaRPr lang="fr-FR" sz="900" kern="1200" dirty="0"/>
        </a:p>
      </dsp:txBody>
      <dsp:txXfrm>
        <a:off x="2720730" y="920502"/>
        <a:ext cx="1123466" cy="561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4E188-E5B0-45B8-B164-4E53312B8DD5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D3BF-0075-440E-AB9C-FA14D837A5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14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6147-D433-4D7B-A5F8-0042018F05C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E2618-CCAC-4279-8E36-99A6733F6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56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4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Milieu professionnel: AVANT ERDF; MAINTENANT TPE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07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52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DU machin au machin dans le but de valider mon</a:t>
            </a:r>
            <a:r>
              <a:rPr lang="fr-FR" baseline="0" dirty="0" smtClean="0"/>
              <a:t> 1</a:t>
            </a:r>
            <a:r>
              <a:rPr lang="fr-FR" baseline="30000" dirty="0" smtClean="0"/>
              <a:t>er</a:t>
            </a:r>
            <a:r>
              <a:rPr lang="fr-FR" baseline="0" dirty="0" smtClean="0"/>
              <a:t> cycle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7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07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Prestataires: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Abonnement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Revente de Devis remplis par les internautes (services</a:t>
            </a:r>
            <a:r>
              <a:rPr lang="fr-FR" baseline="0" dirty="0" smtClean="0"/>
              <a:t> manuels: plomberie, services: traiteur)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err="1" smtClean="0"/>
              <a:t>Affilieurs</a:t>
            </a:r>
            <a:r>
              <a:rPr lang="fr-FR" baseline="0" dirty="0" smtClean="0"/>
              <a:t> : Location d’espace publicitaires sur les sites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12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13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Affiliation</a:t>
            </a:r>
          </a:p>
          <a:p>
            <a:pPr marL="0" indent="0">
              <a:buNone/>
            </a:pPr>
            <a:r>
              <a:rPr lang="fr-FR" dirty="0" smtClean="0"/>
              <a:t>2)</a:t>
            </a:r>
            <a:r>
              <a:rPr lang="fr-FR" baseline="0" dirty="0" smtClean="0"/>
              <a:t> Suggestion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6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Milieu professionnel: AVANT ERDF; MAINTENANT TPE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2618-CCAC-4279-8E36-99A6733F640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8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C8B0-B1E9-47FD-B0BE-8D0A5DBD6CAB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5B8C-EADF-4BD3-9998-22F2E43E3E6A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A916-3D73-4A2F-8900-114A9C290078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6A2E-3C99-4379-8954-0214D82DB50B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25AF-B44A-4CF9-82AB-3579E7A8C648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EF8-0006-45F7-8932-A95E6F7A2270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F99-BA59-45C8-8DBA-E39002572831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1CD-DBFB-439F-8654-6C20F2C0194D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119-93C1-4FBF-83F6-68BB2D7F58B4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4CBC-FB6E-404A-AAC4-66B107CBC561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E35A-0C02-41D9-8290-BDBBEEA6D29B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BED1-35C2-4889-81DC-3921C5FD5DA8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901-59A9-4CEE-9FE1-5F4016B77E69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1E1D-04A8-472B-AFEE-0DD704D7B5E8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0AA9-0C87-4B3F-89F6-DF39627B9BED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AB72-77F0-49E0-9A51-863F58D36A63}" type="datetime1">
              <a:rPr lang="en-US" smtClean="0"/>
              <a:t>11/13/2013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6C32-C1E2-49C3-9A19-740384D7B8D3}" type="datetime1">
              <a:rPr lang="en-US" smtClean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2231" y="1510901"/>
            <a:ext cx="8911771" cy="1646302"/>
          </a:xfrm>
        </p:spPr>
        <p:txBody>
          <a:bodyPr/>
          <a:lstStyle/>
          <a:p>
            <a:r>
              <a:rPr lang="fr-FR" sz="4000" dirty="0" smtClean="0"/>
              <a:t>Présentation du projet </a:t>
            </a:r>
            <a:r>
              <a:rPr lang="fr-FR" sz="4000" dirty="0" err="1" smtClean="0"/>
              <a:t>BooXtore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6" y="3217645"/>
            <a:ext cx="7766936" cy="1096899"/>
          </a:xfrm>
        </p:spPr>
        <p:txBody>
          <a:bodyPr/>
          <a:lstStyle/>
          <a:p>
            <a:r>
              <a:rPr lang="fr-FR" dirty="0" smtClean="0"/>
              <a:t>Mercredi </a:t>
            </a:r>
            <a:r>
              <a:rPr lang="fr-FR" dirty="0" smtClean="0"/>
              <a:t>13 Novembre </a:t>
            </a:r>
            <a:r>
              <a:rPr lang="fr-FR" dirty="0" smtClean="0"/>
              <a:t>2013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88571" y="5471886"/>
            <a:ext cx="52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CYRIL LE ROY – EXIA.CESI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43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0051" y="2830286"/>
            <a:ext cx="3764038" cy="132080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10</a:t>
            </a:fld>
            <a:endParaRPr lang="en-US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d’évolution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4414"/>
            <a:ext cx="8596668" cy="4486948"/>
          </a:xfrm>
        </p:spPr>
        <p:txBody>
          <a:bodyPr/>
          <a:lstStyle/>
          <a:p>
            <a:r>
              <a:rPr lang="fr-FR" dirty="0" smtClean="0"/>
              <a:t>Ajout de la couverture sur les livres</a:t>
            </a:r>
          </a:p>
          <a:p>
            <a:r>
              <a:rPr lang="fr-FR" dirty="0" smtClean="0"/>
              <a:t>Terminer l’interface administrateur</a:t>
            </a:r>
            <a:endParaRPr lang="fr-FR" dirty="0" smtClean="0"/>
          </a:p>
          <a:p>
            <a:r>
              <a:rPr lang="fr-FR" dirty="0" smtClean="0"/>
              <a:t>Modifier l’ergonomie de l’interface administrateur</a:t>
            </a:r>
          </a:p>
          <a:p>
            <a:r>
              <a:rPr lang="fr-FR" dirty="0" smtClean="0"/>
              <a:t>Dynamiser la recherche</a:t>
            </a:r>
          </a:p>
          <a:p>
            <a:r>
              <a:rPr lang="fr-FR" dirty="0" smtClean="0"/>
              <a:t>Créer un système de </a:t>
            </a:r>
            <a:r>
              <a:rPr lang="fr-FR" dirty="0" err="1" smtClean="0"/>
              <a:t>NewsLetter</a:t>
            </a:r>
            <a:r>
              <a:rPr lang="fr-FR" dirty="0" smtClean="0"/>
              <a:t> (mail, flux RSS, …)</a:t>
            </a:r>
          </a:p>
          <a:p>
            <a:r>
              <a:rPr lang="fr-FR" dirty="0" smtClean="0"/>
              <a:t>Système de notification par mail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11</a:t>
            </a:fld>
            <a:endParaRPr lang="en-US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Perspectives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4414"/>
            <a:ext cx="8596668" cy="4486948"/>
          </a:xfrm>
        </p:spPr>
        <p:txBody>
          <a:bodyPr/>
          <a:lstStyle/>
          <a:p>
            <a:r>
              <a:rPr lang="fr-FR" dirty="0" smtClean="0"/>
              <a:t>Partie Client </a:t>
            </a:r>
          </a:p>
          <a:p>
            <a:pPr lvl="1"/>
            <a:r>
              <a:rPr lang="fr-FR" dirty="0" smtClean="0"/>
              <a:t>100% fonctionnelle et ergonomique</a:t>
            </a:r>
          </a:p>
          <a:p>
            <a:endParaRPr lang="fr-FR" dirty="0"/>
          </a:p>
          <a:p>
            <a:r>
              <a:rPr lang="fr-FR" dirty="0" smtClean="0"/>
              <a:t>Partie Libraire </a:t>
            </a:r>
          </a:p>
          <a:p>
            <a:pPr lvl="1"/>
            <a:r>
              <a:rPr lang="fr-FR" dirty="0" smtClean="0"/>
              <a:t>Logique métier fonctionnelle</a:t>
            </a:r>
          </a:p>
          <a:p>
            <a:pPr lvl="1"/>
            <a:r>
              <a:rPr lang="fr-FR" dirty="0" smtClean="0"/>
              <a:t>En cours d’implémentation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12</a:t>
            </a:fld>
            <a:endParaRPr lang="en-US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7361" y="2859641"/>
            <a:ext cx="5250855" cy="70549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de votre </a:t>
            </a:r>
            <a:r>
              <a:rPr lang="fr-FR" dirty="0" smtClean="0"/>
              <a:t>attention.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9447" y="1270000"/>
            <a:ext cx="8596668" cy="5231283"/>
          </a:xfrm>
        </p:spPr>
        <p:txBody>
          <a:bodyPr>
            <a:no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 du projet</a:t>
            </a:r>
            <a:endParaRPr lang="fr-FR" dirty="0" smtClean="0"/>
          </a:p>
          <a:p>
            <a:pPr lvl="1"/>
            <a:r>
              <a:rPr lang="fr-FR" sz="1800" dirty="0" smtClean="0"/>
              <a:t>Equipe de projet</a:t>
            </a:r>
            <a:endParaRPr lang="fr-FR" sz="1800" dirty="0" smtClean="0"/>
          </a:p>
          <a:p>
            <a:pPr lvl="1"/>
            <a:r>
              <a:rPr lang="fr-FR" sz="1800" dirty="0" smtClean="0"/>
              <a:t>Analyse des besoins</a:t>
            </a:r>
          </a:p>
          <a:p>
            <a:r>
              <a:rPr lang="fr-FR" dirty="0" smtClean="0"/>
              <a:t>Planning</a:t>
            </a:r>
            <a:endParaRPr lang="fr-FR" dirty="0" smtClean="0"/>
          </a:p>
          <a:p>
            <a:r>
              <a:rPr lang="fr-FR" dirty="0" smtClean="0"/>
              <a:t>Architecture de la solution</a:t>
            </a:r>
            <a:endParaRPr lang="fr-FR" dirty="0" smtClean="0"/>
          </a:p>
          <a:p>
            <a:pPr lvl="1"/>
            <a:r>
              <a:rPr lang="fr-FR" sz="1800" dirty="0" smtClean="0"/>
              <a:t>Architecture du site</a:t>
            </a:r>
            <a:endParaRPr lang="fr-FR" sz="1800" dirty="0" smtClean="0"/>
          </a:p>
          <a:p>
            <a:pPr lvl="1"/>
            <a:r>
              <a:rPr lang="fr-FR" sz="1800" dirty="0" smtClean="0"/>
              <a:t>Logique métier</a:t>
            </a:r>
            <a:endParaRPr lang="fr-FR" sz="1800" dirty="0" smtClean="0"/>
          </a:p>
          <a:p>
            <a:r>
              <a:rPr lang="fr-FR" dirty="0" smtClean="0"/>
              <a:t>Choix techniques</a:t>
            </a:r>
            <a:endParaRPr lang="fr-FR" dirty="0" smtClean="0"/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Perspectives d’évolution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Contexte</a:t>
            </a:r>
          </a:p>
          <a:p>
            <a:pPr lvl="1"/>
            <a:r>
              <a:rPr lang="fr-FR" dirty="0" smtClean="0"/>
              <a:t>Réaliser le prototype du site de vente en ligne de livres BooXtore.com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Du 04/11/2013 </a:t>
            </a:r>
            <a:r>
              <a:rPr lang="fr-FR" dirty="0" smtClean="0"/>
              <a:t>au </a:t>
            </a:r>
            <a:r>
              <a:rPr lang="fr-FR" dirty="0" smtClean="0"/>
              <a:t>13/11/2013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Planning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 de Projet</a:t>
            </a:r>
            <a:endParaRPr lang="fr-FR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4</a:t>
            </a:fld>
            <a:endParaRPr lang="en-US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7063427" y="4439022"/>
            <a:ext cx="513630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http://www.ensdbexcelencia.edu.co/elecciones/images/1214085216338227548computer%20user.svg.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5668" y="1902781"/>
            <a:ext cx="516337" cy="79540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464404" y="522860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Antoine-Ali Z.</a:t>
            </a:r>
            <a:endParaRPr lang="fr-FR" dirty="0" smtClean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68920" y="524454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Julien N.</a:t>
            </a:r>
            <a:endParaRPr lang="fr-FR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0634" y="2115816"/>
            <a:ext cx="17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Chef </a:t>
            </a:r>
            <a:r>
              <a:rPr lang="fr-FR" dirty="0" smtClean="0">
                <a:latin typeface="+mj-lt"/>
              </a:rPr>
              <a:t>de projet</a:t>
            </a:r>
            <a:endParaRPr lang="fr-FR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534062" y="2706197"/>
            <a:ext cx="140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Cyril Le Roy</a:t>
            </a:r>
            <a:endParaRPr lang="fr-FR" dirty="0">
              <a:latin typeface="+mj-lt"/>
            </a:endParaRPr>
          </a:p>
        </p:txBody>
      </p:sp>
      <p:pic>
        <p:nvPicPr>
          <p:cNvPr id="16" name="Espace réservé du contenu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705153" y="4439022"/>
            <a:ext cx="51363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ZoneTexte 17"/>
          <p:cNvSpPr txBox="1"/>
          <p:nvPr/>
        </p:nvSpPr>
        <p:spPr>
          <a:xfrm>
            <a:off x="6738548" y="524454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Benjamin R.</a:t>
            </a:r>
            <a:endParaRPr lang="fr-FR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99173" y="4488433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Développeurs</a:t>
            </a:r>
            <a:endParaRPr lang="fr-FR" dirty="0">
              <a:latin typeface="+mj-lt"/>
            </a:endParaRPr>
          </a:p>
        </p:txBody>
      </p:sp>
      <p:pic>
        <p:nvPicPr>
          <p:cNvPr id="33" name="Espace réservé du contenu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336253" y="4412310"/>
            <a:ext cx="513630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Espace réservé du contenu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015663" y="4412310"/>
            <a:ext cx="513630" cy="79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Connecteur en angle 39"/>
          <p:cNvCxnSpPr>
            <a:stCxn id="8" idx="0"/>
            <a:endCxn id="15" idx="2"/>
          </p:cNvCxnSpPr>
          <p:nvPr/>
        </p:nvCxnSpPr>
        <p:spPr>
          <a:xfrm rot="16200000" flipV="1">
            <a:off x="5596208" y="2714987"/>
            <a:ext cx="1363493" cy="208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6" idx="0"/>
          </p:cNvCxnSpPr>
          <p:nvPr/>
        </p:nvCxnSpPr>
        <p:spPr>
          <a:xfrm flipV="1">
            <a:off x="5961968" y="3757275"/>
            <a:ext cx="0" cy="68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>
            <a:stCxn id="34" idx="0"/>
          </p:cNvCxnSpPr>
          <p:nvPr/>
        </p:nvCxnSpPr>
        <p:spPr>
          <a:xfrm rot="5400000" flipH="1" flipV="1">
            <a:off x="3926556" y="3103200"/>
            <a:ext cx="655033" cy="19631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3" idx="0"/>
          </p:cNvCxnSpPr>
          <p:nvPr/>
        </p:nvCxnSpPr>
        <p:spPr>
          <a:xfrm flipV="1">
            <a:off x="4593068" y="3757275"/>
            <a:ext cx="62" cy="6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4046681" y="522651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Jordan N.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1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besoins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78752"/>
            <a:ext cx="8596668" cy="3986211"/>
          </a:xfrm>
        </p:spPr>
        <p:txBody>
          <a:bodyPr>
            <a:normAutofit/>
          </a:bodyPr>
          <a:lstStyle/>
          <a:p>
            <a:r>
              <a:rPr lang="fr-FR" dirty="0" smtClean="0"/>
              <a:t>Besoins</a:t>
            </a:r>
          </a:p>
          <a:p>
            <a:pPr lvl="1"/>
            <a:r>
              <a:rPr lang="fr-FR" dirty="0" smtClean="0"/>
              <a:t>Déployer une plateforme de vente de livres en ligne</a:t>
            </a:r>
          </a:p>
          <a:p>
            <a:pPr lvl="2"/>
            <a:r>
              <a:rPr lang="fr-FR" dirty="0" smtClean="0"/>
              <a:t>Gestion du client</a:t>
            </a:r>
          </a:p>
          <a:p>
            <a:pPr lvl="2"/>
            <a:r>
              <a:rPr lang="fr-FR" dirty="0" smtClean="0"/>
              <a:t>Gestion du panier</a:t>
            </a:r>
          </a:p>
          <a:p>
            <a:pPr lvl="2"/>
            <a:r>
              <a:rPr lang="fr-FR" dirty="0" smtClean="0"/>
              <a:t>Création d’une commande</a:t>
            </a:r>
          </a:p>
          <a:p>
            <a:pPr lvl="1"/>
            <a:r>
              <a:rPr lang="fr-FR" dirty="0" smtClean="0"/>
              <a:t>Créer une plateforme d’administration pour les libraires</a:t>
            </a:r>
          </a:p>
          <a:p>
            <a:pPr lvl="2"/>
            <a:r>
              <a:rPr lang="fr-FR" dirty="0" smtClean="0"/>
              <a:t>Gestion des livres</a:t>
            </a:r>
          </a:p>
          <a:p>
            <a:pPr lvl="2"/>
            <a:r>
              <a:rPr lang="fr-FR" dirty="0" smtClean="0"/>
              <a:t>Gestion des catégories</a:t>
            </a:r>
          </a:p>
          <a:p>
            <a:pPr lvl="2"/>
            <a:r>
              <a:rPr lang="fr-FR" dirty="0" smtClean="0"/>
              <a:t>Gestion des stocks</a:t>
            </a:r>
            <a:endParaRPr lang="fr-FR" dirty="0"/>
          </a:p>
          <a:p>
            <a:r>
              <a:rPr lang="fr-FR" dirty="0" smtClean="0"/>
              <a:t>Contraintes</a:t>
            </a:r>
          </a:p>
          <a:p>
            <a:pPr lvl="1"/>
            <a:r>
              <a:rPr lang="fr-FR" dirty="0" smtClean="0"/>
              <a:t>Utilisation de Java EE</a:t>
            </a:r>
          </a:p>
          <a:p>
            <a:pPr lvl="2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0" y="2441749"/>
            <a:ext cx="8986036" cy="1619445"/>
          </a:xfrm>
          <a:prstGeom prst="rect">
            <a:avLst/>
          </a:prstGeom>
        </p:spPr>
      </p:pic>
      <p:sp>
        <p:nvSpPr>
          <p:cNvPr id="23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la 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7334" y="5410200"/>
            <a:ext cx="69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seule base de données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574692045"/>
              </p:ext>
            </p:extLst>
          </p:nvPr>
        </p:nvGraphicFramePr>
        <p:xfrm>
          <a:off x="677334" y="1647929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6521980" y="2115816"/>
            <a:ext cx="2005371" cy="561733"/>
            <a:chOff x="2720730" y="920502"/>
            <a:chExt cx="1123466" cy="561733"/>
          </a:xfrm>
        </p:grpSpPr>
        <p:sp>
          <p:nvSpPr>
            <p:cNvPr id="10" name="Rectangle 9"/>
            <p:cNvSpPr/>
            <p:nvPr/>
          </p:nvSpPr>
          <p:spPr>
            <a:xfrm>
              <a:off x="2720730" y="920502"/>
              <a:ext cx="1123466" cy="5617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20730" y="920502"/>
              <a:ext cx="1123466" cy="561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err="1" smtClean="0"/>
                <a:t>authentication_admin.xhtml</a:t>
              </a:r>
              <a:endParaRPr lang="fr-FR" sz="900" kern="12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811290" y="3323798"/>
            <a:ext cx="1426750" cy="561733"/>
            <a:chOff x="2720730" y="920502"/>
            <a:chExt cx="1123466" cy="561733"/>
          </a:xfrm>
        </p:grpSpPr>
        <p:sp>
          <p:nvSpPr>
            <p:cNvPr id="13" name="Rectangle 12"/>
            <p:cNvSpPr/>
            <p:nvPr/>
          </p:nvSpPr>
          <p:spPr>
            <a:xfrm>
              <a:off x="2720730" y="920502"/>
              <a:ext cx="1123466" cy="5617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20730" y="920502"/>
              <a:ext cx="1123466" cy="561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err="1" smtClean="0"/>
                <a:t>Management.xhtml</a:t>
              </a:r>
              <a:endParaRPr lang="fr-FR" sz="900" kern="1200" dirty="0"/>
            </a:p>
          </p:txBody>
        </p:sp>
      </p:grpSp>
      <p:cxnSp>
        <p:nvCxnSpPr>
          <p:cNvPr id="6" name="Connecteur droit 5"/>
          <p:cNvCxnSpPr>
            <a:stCxn id="10" idx="2"/>
            <a:endCxn id="13" idx="0"/>
          </p:cNvCxnSpPr>
          <p:nvPr/>
        </p:nvCxnSpPr>
        <p:spPr>
          <a:xfrm flipH="1">
            <a:off x="7524665" y="2677549"/>
            <a:ext cx="1" cy="646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Logique métier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80" y="1570580"/>
            <a:ext cx="4522469" cy="44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9786071" y="346101"/>
            <a:ext cx="22397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Présentation du projet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Architecture de la solution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techniques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Perspectives d’évolution</a:t>
            </a:r>
          </a:p>
          <a:p>
            <a:pPr algn="ctr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4414"/>
            <a:ext cx="8596668" cy="4486948"/>
          </a:xfrm>
        </p:spPr>
        <p:txBody>
          <a:bodyPr/>
          <a:lstStyle/>
          <a:p>
            <a:r>
              <a:rPr lang="fr-FR" dirty="0" smtClean="0"/>
              <a:t>IDE</a:t>
            </a:r>
          </a:p>
          <a:p>
            <a:pPr lvl="1"/>
            <a:r>
              <a:rPr lang="fr-FR" dirty="0" err="1" smtClean="0"/>
              <a:t>NetBeans</a:t>
            </a:r>
            <a:endParaRPr lang="fr-FR" dirty="0" smtClean="0"/>
          </a:p>
          <a:p>
            <a:r>
              <a:rPr lang="fr-FR" dirty="0" smtClean="0"/>
              <a:t>Serveur d’applications</a:t>
            </a:r>
          </a:p>
          <a:p>
            <a:pPr lvl="1"/>
            <a:r>
              <a:rPr lang="fr-FR" dirty="0" err="1" smtClean="0"/>
              <a:t>GlassFish</a:t>
            </a:r>
            <a:endParaRPr lang="fr-FR" dirty="0" smtClean="0"/>
          </a:p>
          <a:p>
            <a:r>
              <a:rPr lang="fr-FR" dirty="0" smtClean="0"/>
              <a:t>Système de </a:t>
            </a:r>
            <a:r>
              <a:rPr lang="fr-FR" dirty="0" err="1" smtClean="0"/>
              <a:t>versionnement</a:t>
            </a:r>
            <a:endParaRPr lang="fr-FR" dirty="0" smtClean="0"/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Framework CSS</a:t>
            </a:r>
          </a:p>
          <a:p>
            <a:pPr lvl="1"/>
            <a:r>
              <a:rPr lang="fr-FR" dirty="0" err="1" smtClean="0"/>
              <a:t>BootStrap</a:t>
            </a:r>
            <a:endParaRPr lang="fr-FR" dirty="0" smtClean="0"/>
          </a:p>
          <a:p>
            <a:r>
              <a:rPr lang="fr-FR" dirty="0" smtClean="0"/>
              <a:t>Framework de composants JSF</a:t>
            </a:r>
          </a:p>
          <a:p>
            <a:pPr lvl="1"/>
            <a:r>
              <a:rPr lang="fr-FR" dirty="0" err="1" smtClean="0"/>
              <a:t>PrimeFaces</a:t>
            </a:r>
            <a:r>
              <a:rPr lang="fr-FR" dirty="0" smtClean="0"/>
              <a:t> 4.0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770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1350</TotalTime>
  <Words>449</Words>
  <Application>Microsoft Office PowerPoint</Application>
  <PresentationFormat>Grand écran</PresentationFormat>
  <Paragraphs>268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Présentation du projet BooXtore</vt:lpstr>
      <vt:lpstr>Sommaire</vt:lpstr>
      <vt:lpstr>Introduction</vt:lpstr>
      <vt:lpstr>Equipe de Projet</vt:lpstr>
      <vt:lpstr>Analyse des besoins</vt:lpstr>
      <vt:lpstr>Planning</vt:lpstr>
      <vt:lpstr>Architecture de la solution</vt:lpstr>
      <vt:lpstr>Logique métier</vt:lpstr>
      <vt:lpstr>Choix techniques</vt:lpstr>
      <vt:lpstr>Démonstration</vt:lpstr>
      <vt:lpstr>Perspectives d’évolution</vt:lpstr>
      <vt:lpstr>Conclusion</vt:lpstr>
      <vt:lpstr>Merci de votre attention.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stage Electricité Réseau Distribution France</dc:title>
  <dc:creator>Cyril</dc:creator>
  <cp:lastModifiedBy>Cyril Le Roy</cp:lastModifiedBy>
  <cp:revision>66</cp:revision>
  <dcterms:created xsi:type="dcterms:W3CDTF">2013-01-08T14:38:11Z</dcterms:created>
  <dcterms:modified xsi:type="dcterms:W3CDTF">2013-11-13T08:52:01Z</dcterms:modified>
</cp:coreProperties>
</file>