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822"/>
    <a:srgbClr val="9CC65A"/>
    <a:srgbClr val="82AE2A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56A93-15BE-4B91-A491-4D5727DB6329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998230F-99D9-435B-8C6C-696A930B37E4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FA4314EE-B75E-4B1A-97F0-255BCBDE2F70}" type="parTrans" cxnId="{50B7762B-CBBD-4F2B-AEF2-1838ADD1D978}">
      <dgm:prSet/>
      <dgm:spPr/>
      <dgm:t>
        <a:bodyPr/>
        <a:lstStyle/>
        <a:p>
          <a:endParaRPr lang="fr-FR"/>
        </a:p>
      </dgm:t>
    </dgm:pt>
    <dgm:pt modelId="{858C5A1F-D120-46B4-9225-AA79639A6F91}" type="sibTrans" cxnId="{50B7762B-CBBD-4F2B-AEF2-1838ADD1D978}">
      <dgm:prSet/>
      <dgm:spPr/>
      <dgm:t>
        <a:bodyPr/>
        <a:lstStyle/>
        <a:p>
          <a:endParaRPr lang="fr-FR"/>
        </a:p>
      </dgm:t>
    </dgm:pt>
    <dgm:pt modelId="{2411B48A-583B-4769-BBC0-1F2C2F741A8B}">
      <dgm:prSet phldrT="[Texte]"/>
      <dgm:spPr/>
      <dgm:t>
        <a:bodyPr/>
        <a:lstStyle/>
        <a:p>
          <a:r>
            <a:rPr lang="fr-FR" dirty="0" smtClean="0"/>
            <a:t>Présentation du projet</a:t>
          </a:r>
          <a:endParaRPr lang="fr-FR" dirty="0"/>
        </a:p>
      </dgm:t>
    </dgm:pt>
    <dgm:pt modelId="{D899B342-93D0-41DD-AF6C-433B27985EB9}" type="parTrans" cxnId="{E28B7061-559D-4533-9074-24F0228F678E}">
      <dgm:prSet/>
      <dgm:spPr/>
      <dgm:t>
        <a:bodyPr/>
        <a:lstStyle/>
        <a:p>
          <a:endParaRPr lang="fr-FR"/>
        </a:p>
      </dgm:t>
    </dgm:pt>
    <dgm:pt modelId="{C529A9E1-8276-471C-83FC-F696AD5A0EAB}" type="sibTrans" cxnId="{E28B7061-559D-4533-9074-24F0228F678E}">
      <dgm:prSet/>
      <dgm:spPr/>
      <dgm:t>
        <a:bodyPr/>
        <a:lstStyle/>
        <a:p>
          <a:endParaRPr lang="fr-FR"/>
        </a:p>
      </dgm:t>
    </dgm:pt>
    <dgm:pt modelId="{CFE4F7AC-4F2B-472A-8C89-A2C4CA510014}">
      <dgm:prSet phldrT="[Texte]"/>
      <dgm:spPr/>
      <dgm:t>
        <a:bodyPr/>
        <a:lstStyle/>
        <a:p>
          <a:r>
            <a:rPr lang="fr-FR" dirty="0" smtClean="0"/>
            <a:t>Travail réalisé</a:t>
          </a:r>
          <a:endParaRPr lang="fr-FR" dirty="0"/>
        </a:p>
      </dgm:t>
    </dgm:pt>
    <dgm:pt modelId="{C148D5AF-459C-41F1-8CE7-472E41651AE4}" type="parTrans" cxnId="{05FF5C39-7280-461D-B30C-1001817FE607}">
      <dgm:prSet/>
      <dgm:spPr/>
      <dgm:t>
        <a:bodyPr/>
        <a:lstStyle/>
        <a:p>
          <a:endParaRPr lang="fr-FR"/>
        </a:p>
      </dgm:t>
    </dgm:pt>
    <dgm:pt modelId="{BF7D4FCE-3A97-4C74-888A-CC384E9B3128}" type="sibTrans" cxnId="{05FF5C39-7280-461D-B30C-1001817FE607}">
      <dgm:prSet/>
      <dgm:spPr/>
      <dgm:t>
        <a:bodyPr/>
        <a:lstStyle/>
        <a:p>
          <a:endParaRPr lang="fr-FR"/>
        </a:p>
      </dgm:t>
    </dgm:pt>
    <dgm:pt modelId="{B8D79EC3-D690-4B98-8432-D763CFE24F85}">
      <dgm:prSet phldrT="[Texte]"/>
      <dgm:spPr/>
      <dgm:t>
        <a:bodyPr/>
        <a:lstStyle/>
        <a:p>
          <a:r>
            <a:rPr lang="fr-FR" dirty="0" smtClean="0"/>
            <a:t>Planning</a:t>
          </a:r>
          <a:endParaRPr lang="fr-FR" dirty="0"/>
        </a:p>
      </dgm:t>
    </dgm:pt>
    <dgm:pt modelId="{77A5814E-CB2E-4E23-A0AF-9B5EB58D486F}" type="parTrans" cxnId="{3E1D5B2F-0B31-44FD-BB3E-F6F1D8932930}">
      <dgm:prSet/>
      <dgm:spPr/>
      <dgm:t>
        <a:bodyPr/>
        <a:lstStyle/>
        <a:p>
          <a:endParaRPr lang="fr-FR"/>
        </a:p>
      </dgm:t>
    </dgm:pt>
    <dgm:pt modelId="{9E29F1D7-5807-4ED5-A6FB-78D0B67D2674}" type="sibTrans" cxnId="{3E1D5B2F-0B31-44FD-BB3E-F6F1D8932930}">
      <dgm:prSet/>
      <dgm:spPr/>
      <dgm:t>
        <a:bodyPr/>
        <a:lstStyle/>
        <a:p>
          <a:endParaRPr lang="fr-FR"/>
        </a:p>
      </dgm:t>
    </dgm:pt>
    <dgm:pt modelId="{E5F76852-CF59-4796-97E9-1DEC1672D6DA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B2675B6C-5D47-43F7-9389-861BE197FDE9}" type="parTrans" cxnId="{CB69C77E-9C44-4894-8542-666C352D370F}">
      <dgm:prSet/>
      <dgm:spPr/>
      <dgm:t>
        <a:bodyPr/>
        <a:lstStyle/>
        <a:p>
          <a:endParaRPr lang="fr-FR"/>
        </a:p>
      </dgm:t>
    </dgm:pt>
    <dgm:pt modelId="{4B5D4ADF-0E65-432A-9BBE-6FE5FDA6C35E}" type="sibTrans" cxnId="{CB69C77E-9C44-4894-8542-666C352D370F}">
      <dgm:prSet/>
      <dgm:spPr/>
      <dgm:t>
        <a:bodyPr/>
        <a:lstStyle/>
        <a:p>
          <a:endParaRPr lang="fr-FR"/>
        </a:p>
      </dgm:t>
    </dgm:pt>
    <dgm:pt modelId="{A9DC048D-A0BD-4CA2-836C-8AD5D711E713}">
      <dgm:prSet phldrT="[Texte]"/>
      <dgm:spPr/>
      <dgm:t>
        <a:bodyPr/>
        <a:lstStyle/>
        <a:p>
          <a:r>
            <a:rPr lang="fr-FR" dirty="0" smtClean="0"/>
            <a:t>Présentation de l’équipe</a:t>
          </a:r>
          <a:endParaRPr lang="fr-FR" dirty="0"/>
        </a:p>
      </dgm:t>
    </dgm:pt>
    <dgm:pt modelId="{1B42BEAA-B6B8-46B0-A024-E71B0C0A8345}" type="parTrans" cxnId="{1393285D-5A88-4681-84CD-9B8C94443867}">
      <dgm:prSet/>
      <dgm:spPr/>
      <dgm:t>
        <a:bodyPr/>
        <a:lstStyle/>
        <a:p>
          <a:endParaRPr lang="fr-FR"/>
        </a:p>
      </dgm:t>
    </dgm:pt>
    <dgm:pt modelId="{BA9B6629-AD6C-4EA7-9804-07BE2C8DA76C}" type="sibTrans" cxnId="{1393285D-5A88-4681-84CD-9B8C94443867}">
      <dgm:prSet/>
      <dgm:spPr/>
      <dgm:t>
        <a:bodyPr/>
        <a:lstStyle/>
        <a:p>
          <a:endParaRPr lang="fr-FR"/>
        </a:p>
      </dgm:t>
    </dgm:pt>
    <dgm:pt modelId="{90BA2FB1-56AD-4413-80E1-40FDD94DCF53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E4A433AD-8614-451F-8D62-8F3822A5F963}" type="parTrans" cxnId="{7E1CB693-5ECF-4D28-A0ED-A278E5F0B411}">
      <dgm:prSet/>
      <dgm:spPr/>
      <dgm:t>
        <a:bodyPr/>
        <a:lstStyle/>
        <a:p>
          <a:endParaRPr lang="fr-FR"/>
        </a:p>
      </dgm:t>
    </dgm:pt>
    <dgm:pt modelId="{ED485E83-8C32-42FB-8905-5BC560D87A9B}" type="sibTrans" cxnId="{7E1CB693-5ECF-4D28-A0ED-A278E5F0B411}">
      <dgm:prSet/>
      <dgm:spPr/>
      <dgm:t>
        <a:bodyPr/>
        <a:lstStyle/>
        <a:p>
          <a:endParaRPr lang="fr-FR"/>
        </a:p>
      </dgm:t>
    </dgm:pt>
    <dgm:pt modelId="{4A714CE0-0FDB-4493-B328-248F29D38F60}">
      <dgm:prSet phldrT="[Texte]"/>
      <dgm:spPr/>
      <dgm:t>
        <a:bodyPr/>
        <a:lstStyle/>
        <a:p>
          <a:r>
            <a:rPr lang="fr-FR" dirty="0" smtClean="0"/>
            <a:t>Perspectives d’évolution</a:t>
          </a:r>
          <a:endParaRPr lang="fr-FR" dirty="0"/>
        </a:p>
      </dgm:t>
    </dgm:pt>
    <dgm:pt modelId="{E1316CC0-76E7-4665-9E0E-382190F7AB00}" type="parTrans" cxnId="{B947BECB-6103-4391-B77B-79EB69B22F56}">
      <dgm:prSet/>
      <dgm:spPr/>
      <dgm:t>
        <a:bodyPr/>
        <a:lstStyle/>
        <a:p>
          <a:endParaRPr lang="fr-FR"/>
        </a:p>
      </dgm:t>
    </dgm:pt>
    <dgm:pt modelId="{0C1FC51A-1290-4087-AB9F-196528BC0ECE}" type="sibTrans" cxnId="{B947BECB-6103-4391-B77B-79EB69B22F56}">
      <dgm:prSet/>
      <dgm:spPr/>
      <dgm:t>
        <a:bodyPr/>
        <a:lstStyle/>
        <a:p>
          <a:endParaRPr lang="fr-FR"/>
        </a:p>
      </dgm:t>
    </dgm:pt>
    <dgm:pt modelId="{8D431C77-38B3-4D0F-928A-07333D2AE07F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96CEEE71-BA5E-4BA5-B3FD-24F8E2E41ADC}" type="parTrans" cxnId="{E087B482-B462-4329-81B9-04A2ED4EEF6C}">
      <dgm:prSet/>
      <dgm:spPr/>
      <dgm:t>
        <a:bodyPr/>
        <a:lstStyle/>
        <a:p>
          <a:endParaRPr lang="fr-FR"/>
        </a:p>
      </dgm:t>
    </dgm:pt>
    <dgm:pt modelId="{6DDE85CD-BBA4-4FC5-BA4A-4577618EC847}" type="sibTrans" cxnId="{E087B482-B462-4329-81B9-04A2ED4EEF6C}">
      <dgm:prSet/>
      <dgm:spPr/>
      <dgm:t>
        <a:bodyPr/>
        <a:lstStyle/>
        <a:p>
          <a:endParaRPr lang="fr-FR"/>
        </a:p>
      </dgm:t>
    </dgm:pt>
    <dgm:pt modelId="{8A0B6BCC-5488-4238-9BC5-DDCB51F9CD8A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CBAD69C-C452-4DE2-BF31-8E9EDCD73548}" type="parTrans" cxnId="{40208715-0287-4B80-825B-EA2397E9C9CB}">
      <dgm:prSet/>
      <dgm:spPr/>
      <dgm:t>
        <a:bodyPr/>
        <a:lstStyle/>
        <a:p>
          <a:endParaRPr lang="fr-FR"/>
        </a:p>
      </dgm:t>
    </dgm:pt>
    <dgm:pt modelId="{394BFE77-54B0-45E8-806E-E3A1E2D13C96}" type="sibTrans" cxnId="{40208715-0287-4B80-825B-EA2397E9C9CB}">
      <dgm:prSet/>
      <dgm:spPr/>
      <dgm:t>
        <a:bodyPr/>
        <a:lstStyle/>
        <a:p>
          <a:endParaRPr lang="fr-FR"/>
        </a:p>
      </dgm:t>
    </dgm:pt>
    <dgm:pt modelId="{60B354F4-E0E9-4ACB-809B-4E97E3A5F7F4}">
      <dgm:prSet phldrT="[Texte]"/>
      <dgm:spPr/>
      <dgm:t>
        <a:bodyPr/>
        <a:lstStyle/>
        <a:p>
          <a:endParaRPr lang="fr-FR" dirty="0"/>
        </a:p>
      </dgm:t>
    </dgm:pt>
    <dgm:pt modelId="{3D06AF7E-FDDB-4C47-B64F-050744C56BB0}" type="parTrans" cxnId="{6FD5B13A-E0C3-4DBB-A43E-276013FA5276}">
      <dgm:prSet/>
      <dgm:spPr/>
      <dgm:t>
        <a:bodyPr/>
        <a:lstStyle/>
        <a:p>
          <a:endParaRPr lang="fr-FR"/>
        </a:p>
      </dgm:t>
    </dgm:pt>
    <dgm:pt modelId="{A535B62B-3D50-4F08-922E-89BB3643FCAD}" type="sibTrans" cxnId="{6FD5B13A-E0C3-4DBB-A43E-276013FA5276}">
      <dgm:prSet/>
      <dgm:spPr/>
      <dgm:t>
        <a:bodyPr/>
        <a:lstStyle/>
        <a:p>
          <a:endParaRPr lang="fr-FR"/>
        </a:p>
      </dgm:t>
    </dgm:pt>
    <dgm:pt modelId="{7A23C5F4-0636-4C02-BE1F-C59C73E6A9AB}">
      <dgm:prSet phldrT="[Texte]"/>
      <dgm:spPr/>
      <dgm:t>
        <a:bodyPr/>
        <a:lstStyle/>
        <a:p>
          <a:endParaRPr lang="fr-FR" dirty="0"/>
        </a:p>
      </dgm:t>
    </dgm:pt>
    <dgm:pt modelId="{3B4DF9E8-B232-4C75-8963-241CC0F556EB}" type="parTrans" cxnId="{EC47BB61-DCF9-4FE1-A6E4-DCA07F708881}">
      <dgm:prSet/>
      <dgm:spPr/>
      <dgm:t>
        <a:bodyPr/>
        <a:lstStyle/>
        <a:p>
          <a:endParaRPr lang="fr-FR"/>
        </a:p>
      </dgm:t>
    </dgm:pt>
    <dgm:pt modelId="{17FD8B4D-7EEB-409A-B52C-C1472638CCD3}" type="sibTrans" cxnId="{EC47BB61-DCF9-4FE1-A6E4-DCA07F708881}">
      <dgm:prSet/>
      <dgm:spPr/>
      <dgm:t>
        <a:bodyPr/>
        <a:lstStyle/>
        <a:p>
          <a:endParaRPr lang="fr-FR"/>
        </a:p>
      </dgm:t>
    </dgm:pt>
    <dgm:pt modelId="{7F5559A7-7912-4E1A-B701-EF522B6229BC}">
      <dgm:prSet phldrT="[Texte]"/>
      <dgm:spPr/>
      <dgm:t>
        <a:bodyPr/>
        <a:lstStyle/>
        <a:p>
          <a:r>
            <a:rPr lang="fr-FR" dirty="0" smtClean="0"/>
            <a:t>Points forts</a:t>
          </a:r>
          <a:endParaRPr lang="fr-FR" dirty="0"/>
        </a:p>
      </dgm:t>
    </dgm:pt>
    <dgm:pt modelId="{14EEB626-6297-4792-BF56-AE91F621CD34}" type="parTrans" cxnId="{C7C8EBF8-508B-4C5E-901B-AB18FE608ADB}">
      <dgm:prSet/>
      <dgm:spPr/>
      <dgm:t>
        <a:bodyPr/>
        <a:lstStyle/>
        <a:p>
          <a:endParaRPr lang="fr-FR"/>
        </a:p>
      </dgm:t>
    </dgm:pt>
    <dgm:pt modelId="{931AA3A2-4E1F-4015-B219-1BE6D3D68F19}" type="sibTrans" cxnId="{C7C8EBF8-508B-4C5E-901B-AB18FE608ADB}">
      <dgm:prSet/>
      <dgm:spPr/>
      <dgm:t>
        <a:bodyPr/>
        <a:lstStyle/>
        <a:p>
          <a:endParaRPr lang="fr-FR"/>
        </a:p>
      </dgm:t>
    </dgm:pt>
    <dgm:pt modelId="{B5DCC8EC-DC92-4DDC-A601-F883943642EA}" type="pres">
      <dgm:prSet presAssocID="{CE356A93-15BE-4B91-A491-4D5727DB63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C613A2A-6C83-4D32-A0C4-0FAB71AD5AAA}" type="pres">
      <dgm:prSet presAssocID="{E998230F-99D9-435B-8C6C-696A930B37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60DFC4-69CA-4835-9D1A-F47FDB6123C0}" type="pres">
      <dgm:prSet presAssocID="{E998230F-99D9-435B-8C6C-696A930B37E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9AAD42-5E49-4B02-AA3B-94FAB2E79C39}" type="pres">
      <dgm:prSet presAssocID="{CFE4F7AC-4F2B-472A-8C89-A2C4CA510014}" presName="parentText" presStyleLbl="node1" presStyleIdx="1" presStyleCnt="3" custLinFactNeighborX="-1316" custLinFactNeighborY="-1571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8A3218-D924-4E0F-B106-63B5EE221AC4}" type="pres">
      <dgm:prSet presAssocID="{CFE4F7AC-4F2B-472A-8C89-A2C4CA51001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829C1A-1324-4D6E-8480-917BED10E497}" type="pres">
      <dgm:prSet presAssocID="{E5F76852-CF59-4796-97E9-1DEC1672D6D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30B477-2655-4DD8-8202-2C8C8C604F02}" type="pres">
      <dgm:prSet presAssocID="{E5F76852-CF59-4796-97E9-1DEC1672D6D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E1D5B2F-0B31-44FD-BB3E-F6F1D8932930}" srcId="{CFE4F7AC-4F2B-472A-8C89-A2C4CA510014}" destId="{B8D79EC3-D690-4B98-8432-D763CFE24F85}" srcOrd="0" destOrd="0" parTransId="{77A5814E-CB2E-4E23-A0AF-9B5EB58D486F}" sibTransId="{9E29F1D7-5807-4ED5-A6FB-78D0B67D2674}"/>
    <dgm:cxn modelId="{763894F4-990D-4547-BC24-541C5F43981E}" type="presOf" srcId="{CFE4F7AC-4F2B-472A-8C89-A2C4CA510014}" destId="{069AAD42-5E49-4B02-AA3B-94FAB2E79C39}" srcOrd="0" destOrd="0" presId="urn:microsoft.com/office/officeart/2005/8/layout/vList2"/>
    <dgm:cxn modelId="{B947BECB-6103-4391-B77B-79EB69B22F56}" srcId="{E5F76852-CF59-4796-97E9-1DEC1672D6DA}" destId="{4A714CE0-0FDB-4493-B328-248F29D38F60}" srcOrd="1" destOrd="0" parTransId="{E1316CC0-76E7-4665-9E0E-382190F7AB00}" sibTransId="{0C1FC51A-1290-4087-AB9F-196528BC0ECE}"/>
    <dgm:cxn modelId="{7B1897F9-F578-4B8C-9009-34B48674A29C}" type="presOf" srcId="{60B354F4-E0E9-4ACB-809B-4E97E3A5F7F4}" destId="{8360DFC4-69CA-4835-9D1A-F47FDB6123C0}" srcOrd="0" destOrd="2" presId="urn:microsoft.com/office/officeart/2005/8/layout/vList2"/>
    <dgm:cxn modelId="{7E1CB693-5ECF-4D28-A0ED-A278E5F0B411}" srcId="{CFE4F7AC-4F2B-472A-8C89-A2C4CA510014}" destId="{90BA2FB1-56AD-4413-80E1-40FDD94DCF53}" srcOrd="1" destOrd="0" parTransId="{E4A433AD-8614-451F-8D62-8F3822A5F963}" sibTransId="{ED485E83-8C32-42FB-8905-5BC560D87A9B}"/>
    <dgm:cxn modelId="{8F972EFA-AF93-4957-9117-7BE67628011A}" type="presOf" srcId="{7A23C5F4-0636-4C02-BE1F-C59C73E6A9AB}" destId="{038A3218-D924-4E0F-B106-63B5EE221AC4}" srcOrd="0" destOrd="2" presId="urn:microsoft.com/office/officeart/2005/8/layout/vList2"/>
    <dgm:cxn modelId="{92107A9A-666D-4CFB-B0D9-4977EEE77AF0}" type="presOf" srcId="{E998230F-99D9-435B-8C6C-696A930B37E4}" destId="{6C613A2A-6C83-4D32-A0C4-0FAB71AD5AAA}" srcOrd="0" destOrd="0" presId="urn:microsoft.com/office/officeart/2005/8/layout/vList2"/>
    <dgm:cxn modelId="{EC47BB61-DCF9-4FE1-A6E4-DCA07F708881}" srcId="{CFE4F7AC-4F2B-472A-8C89-A2C4CA510014}" destId="{7A23C5F4-0636-4C02-BE1F-C59C73E6A9AB}" srcOrd="2" destOrd="0" parTransId="{3B4DF9E8-B232-4C75-8963-241CC0F556EB}" sibTransId="{17FD8B4D-7EEB-409A-B52C-C1472638CCD3}"/>
    <dgm:cxn modelId="{146360B6-875E-46D8-A090-2508E5081157}" type="presOf" srcId="{E5F76852-CF59-4796-97E9-1DEC1672D6DA}" destId="{DB829C1A-1324-4D6E-8480-917BED10E497}" srcOrd="0" destOrd="0" presId="urn:microsoft.com/office/officeart/2005/8/layout/vList2"/>
    <dgm:cxn modelId="{51861CB3-3E4E-48C7-AD28-8620CE7E7052}" type="presOf" srcId="{7F5559A7-7912-4E1A-B701-EF522B6229BC}" destId="{0530B477-2655-4DD8-8202-2C8C8C604F02}" srcOrd="0" destOrd="0" presId="urn:microsoft.com/office/officeart/2005/8/layout/vList2"/>
    <dgm:cxn modelId="{40208715-0287-4B80-825B-EA2397E9C9CB}" srcId="{E5F76852-CF59-4796-97E9-1DEC1672D6DA}" destId="{8A0B6BCC-5488-4238-9BC5-DDCB51F9CD8A}" srcOrd="3" destOrd="0" parTransId="{7CBAD69C-C452-4DE2-BF31-8E9EDCD73548}" sibTransId="{394BFE77-54B0-45E8-806E-E3A1E2D13C96}"/>
    <dgm:cxn modelId="{6FD5B13A-E0C3-4DBB-A43E-276013FA5276}" srcId="{E998230F-99D9-435B-8C6C-696A930B37E4}" destId="{60B354F4-E0E9-4ACB-809B-4E97E3A5F7F4}" srcOrd="2" destOrd="0" parTransId="{3D06AF7E-FDDB-4C47-B64F-050744C56BB0}" sibTransId="{A535B62B-3D50-4F08-922E-89BB3643FCAD}"/>
    <dgm:cxn modelId="{2EF138AF-2466-40D4-B5EA-1A9FCD2FD86C}" type="presOf" srcId="{B8D79EC3-D690-4B98-8432-D763CFE24F85}" destId="{038A3218-D924-4E0F-B106-63B5EE221AC4}" srcOrd="0" destOrd="0" presId="urn:microsoft.com/office/officeart/2005/8/layout/vList2"/>
    <dgm:cxn modelId="{C7C8EBF8-508B-4C5E-901B-AB18FE608ADB}" srcId="{E5F76852-CF59-4796-97E9-1DEC1672D6DA}" destId="{7F5559A7-7912-4E1A-B701-EF522B6229BC}" srcOrd="0" destOrd="0" parTransId="{14EEB626-6297-4792-BF56-AE91F621CD34}" sibTransId="{931AA3A2-4E1F-4015-B219-1BE6D3D68F19}"/>
    <dgm:cxn modelId="{1393285D-5A88-4681-84CD-9B8C94443867}" srcId="{E998230F-99D9-435B-8C6C-696A930B37E4}" destId="{A9DC048D-A0BD-4CA2-836C-8AD5D711E713}" srcOrd="0" destOrd="0" parTransId="{1B42BEAA-B6B8-46B0-A024-E71B0C0A8345}" sibTransId="{BA9B6629-AD6C-4EA7-9804-07BE2C8DA76C}"/>
    <dgm:cxn modelId="{AAE4F25B-9998-4DC5-9389-B79C1BE7497E}" type="presOf" srcId="{4A714CE0-0FDB-4493-B328-248F29D38F60}" destId="{0530B477-2655-4DD8-8202-2C8C8C604F02}" srcOrd="0" destOrd="1" presId="urn:microsoft.com/office/officeart/2005/8/layout/vList2"/>
    <dgm:cxn modelId="{EAE6DDFC-5641-47BC-B93A-DAD47F16F14E}" type="presOf" srcId="{CE356A93-15BE-4B91-A491-4D5727DB6329}" destId="{B5DCC8EC-DC92-4DDC-A601-F883943642EA}" srcOrd="0" destOrd="0" presId="urn:microsoft.com/office/officeart/2005/8/layout/vList2"/>
    <dgm:cxn modelId="{E087B482-B462-4329-81B9-04A2ED4EEF6C}" srcId="{E5F76852-CF59-4796-97E9-1DEC1672D6DA}" destId="{8D431C77-38B3-4D0F-928A-07333D2AE07F}" srcOrd="2" destOrd="0" parTransId="{96CEEE71-BA5E-4BA5-B3FD-24F8E2E41ADC}" sibTransId="{6DDE85CD-BBA4-4FC5-BA4A-4577618EC847}"/>
    <dgm:cxn modelId="{3CE9FF51-A6B8-4F19-8709-7DEF3763D57F}" type="presOf" srcId="{8A0B6BCC-5488-4238-9BC5-DDCB51F9CD8A}" destId="{0530B477-2655-4DD8-8202-2C8C8C604F02}" srcOrd="0" destOrd="3" presId="urn:microsoft.com/office/officeart/2005/8/layout/vList2"/>
    <dgm:cxn modelId="{50B7762B-CBBD-4F2B-AEF2-1838ADD1D978}" srcId="{CE356A93-15BE-4B91-A491-4D5727DB6329}" destId="{E998230F-99D9-435B-8C6C-696A930B37E4}" srcOrd="0" destOrd="0" parTransId="{FA4314EE-B75E-4B1A-97F0-255BCBDE2F70}" sibTransId="{858C5A1F-D120-46B4-9225-AA79639A6F91}"/>
    <dgm:cxn modelId="{CB69C77E-9C44-4894-8542-666C352D370F}" srcId="{CE356A93-15BE-4B91-A491-4D5727DB6329}" destId="{E5F76852-CF59-4796-97E9-1DEC1672D6DA}" srcOrd="2" destOrd="0" parTransId="{B2675B6C-5D47-43F7-9389-861BE197FDE9}" sibTransId="{4B5D4ADF-0E65-432A-9BBE-6FE5FDA6C35E}"/>
    <dgm:cxn modelId="{A1D9D846-EE01-412E-A154-8C6827D1C737}" type="presOf" srcId="{90BA2FB1-56AD-4413-80E1-40FDD94DCF53}" destId="{038A3218-D924-4E0F-B106-63B5EE221AC4}" srcOrd="0" destOrd="1" presId="urn:microsoft.com/office/officeart/2005/8/layout/vList2"/>
    <dgm:cxn modelId="{7F55D9C8-44C5-4B5F-8CD0-36DB4CB353BB}" type="presOf" srcId="{2411B48A-583B-4769-BBC0-1F2C2F741A8B}" destId="{8360DFC4-69CA-4835-9D1A-F47FDB6123C0}" srcOrd="0" destOrd="1" presId="urn:microsoft.com/office/officeart/2005/8/layout/vList2"/>
    <dgm:cxn modelId="{05FF5C39-7280-461D-B30C-1001817FE607}" srcId="{CE356A93-15BE-4B91-A491-4D5727DB6329}" destId="{CFE4F7AC-4F2B-472A-8C89-A2C4CA510014}" srcOrd="1" destOrd="0" parTransId="{C148D5AF-459C-41F1-8CE7-472E41651AE4}" sibTransId="{BF7D4FCE-3A97-4C74-888A-CC384E9B3128}"/>
    <dgm:cxn modelId="{90239E77-9343-44A6-80FB-5BF94906F871}" type="presOf" srcId="{8D431C77-38B3-4D0F-928A-07333D2AE07F}" destId="{0530B477-2655-4DD8-8202-2C8C8C604F02}" srcOrd="0" destOrd="2" presId="urn:microsoft.com/office/officeart/2005/8/layout/vList2"/>
    <dgm:cxn modelId="{1C47FC0A-45B5-4838-80CF-0F20B364F293}" type="presOf" srcId="{A9DC048D-A0BD-4CA2-836C-8AD5D711E713}" destId="{8360DFC4-69CA-4835-9D1A-F47FDB6123C0}" srcOrd="0" destOrd="0" presId="urn:microsoft.com/office/officeart/2005/8/layout/vList2"/>
    <dgm:cxn modelId="{E28B7061-559D-4533-9074-24F0228F678E}" srcId="{E998230F-99D9-435B-8C6C-696A930B37E4}" destId="{2411B48A-583B-4769-BBC0-1F2C2F741A8B}" srcOrd="1" destOrd="0" parTransId="{D899B342-93D0-41DD-AF6C-433B27985EB9}" sibTransId="{C529A9E1-8276-471C-83FC-F696AD5A0EAB}"/>
    <dgm:cxn modelId="{DEAE5483-EFAD-4CBD-BEBC-08B2F2FB5689}" type="presParOf" srcId="{B5DCC8EC-DC92-4DDC-A601-F883943642EA}" destId="{6C613A2A-6C83-4D32-A0C4-0FAB71AD5AAA}" srcOrd="0" destOrd="0" presId="urn:microsoft.com/office/officeart/2005/8/layout/vList2"/>
    <dgm:cxn modelId="{7867E929-8DBE-43C7-B172-ED6724C8398F}" type="presParOf" srcId="{B5DCC8EC-DC92-4DDC-A601-F883943642EA}" destId="{8360DFC4-69CA-4835-9D1A-F47FDB6123C0}" srcOrd="1" destOrd="0" presId="urn:microsoft.com/office/officeart/2005/8/layout/vList2"/>
    <dgm:cxn modelId="{F9F70A65-A1AD-4D9F-BD1E-0053C681DFB2}" type="presParOf" srcId="{B5DCC8EC-DC92-4DDC-A601-F883943642EA}" destId="{069AAD42-5E49-4B02-AA3B-94FAB2E79C39}" srcOrd="2" destOrd="0" presId="urn:microsoft.com/office/officeart/2005/8/layout/vList2"/>
    <dgm:cxn modelId="{1AADBA7D-1113-465D-8CF4-A742DA59ECAB}" type="presParOf" srcId="{B5DCC8EC-DC92-4DDC-A601-F883943642EA}" destId="{038A3218-D924-4E0F-B106-63B5EE221AC4}" srcOrd="3" destOrd="0" presId="urn:microsoft.com/office/officeart/2005/8/layout/vList2"/>
    <dgm:cxn modelId="{89D5A182-E8CD-439C-807B-A5F871E660FB}" type="presParOf" srcId="{B5DCC8EC-DC92-4DDC-A601-F883943642EA}" destId="{DB829C1A-1324-4D6E-8480-917BED10E497}" srcOrd="4" destOrd="0" presId="urn:microsoft.com/office/officeart/2005/8/layout/vList2"/>
    <dgm:cxn modelId="{B324EF66-C51B-43D6-A770-7BC4A5270051}" type="presParOf" srcId="{B5DCC8EC-DC92-4DDC-A601-F883943642EA}" destId="{0530B477-2655-4DD8-8202-2C8C8C604F0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EDEF1-8954-4C76-BA90-CE0A469E6ECE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9C06B39-4639-45FE-9033-B580A13649D6}">
      <dgm:prSet phldrT="[Texte]"/>
      <dgm:spPr/>
      <dgm:t>
        <a:bodyPr/>
        <a:lstStyle/>
        <a:p>
          <a:r>
            <a:rPr lang="fr-FR" dirty="0" smtClean="0"/>
            <a:t>Chef de projet</a:t>
          </a:r>
          <a:endParaRPr lang="fr-FR" dirty="0"/>
        </a:p>
      </dgm:t>
    </dgm:pt>
    <dgm:pt modelId="{5A641D04-6CED-4D50-9D91-46759A5F5451}" type="parTrans" cxnId="{3FD11ADC-FA68-492B-8FCC-6AEC5C4071BB}">
      <dgm:prSet/>
      <dgm:spPr/>
      <dgm:t>
        <a:bodyPr/>
        <a:lstStyle/>
        <a:p>
          <a:endParaRPr lang="fr-FR"/>
        </a:p>
      </dgm:t>
    </dgm:pt>
    <dgm:pt modelId="{B0EC8F8A-DB1C-4C5D-AC3F-FCF362F34218}" type="sibTrans" cxnId="{3FD11ADC-FA68-492B-8FCC-6AEC5C4071BB}">
      <dgm:prSet/>
      <dgm:spPr/>
      <dgm:t>
        <a:bodyPr/>
        <a:lstStyle/>
        <a:p>
          <a:endParaRPr lang="fr-FR"/>
        </a:p>
      </dgm:t>
    </dgm:pt>
    <dgm:pt modelId="{6304C790-FA75-4507-9487-8137CCC779E7}">
      <dgm:prSet phldrT="[Texte]"/>
      <dgm:spPr/>
      <dgm:t>
        <a:bodyPr/>
        <a:lstStyle/>
        <a:p>
          <a:r>
            <a:rPr lang="fr-FR" dirty="0" smtClean="0"/>
            <a:t>Développeurs</a:t>
          </a:r>
          <a:endParaRPr lang="fr-FR" dirty="0"/>
        </a:p>
      </dgm:t>
    </dgm:pt>
    <dgm:pt modelId="{E09AF5D0-2A25-4427-A451-CB2FE68F4DC4}" type="parTrans" cxnId="{5A18133B-BBB2-4A1E-81F5-B80A65DBBB67}">
      <dgm:prSet/>
      <dgm:spPr/>
      <dgm:t>
        <a:bodyPr/>
        <a:lstStyle/>
        <a:p>
          <a:endParaRPr lang="fr-FR"/>
        </a:p>
      </dgm:t>
    </dgm:pt>
    <dgm:pt modelId="{437E9344-97E8-4176-BE6A-50747CE59CB0}" type="sibTrans" cxnId="{5A18133B-BBB2-4A1E-81F5-B80A65DBBB67}">
      <dgm:prSet/>
      <dgm:spPr/>
      <dgm:t>
        <a:bodyPr/>
        <a:lstStyle/>
        <a:p>
          <a:endParaRPr lang="fr-FR"/>
        </a:p>
      </dgm:t>
    </dgm:pt>
    <dgm:pt modelId="{B21419F8-4D82-438F-9200-D5D3CEDD1030}">
      <dgm:prSet phldrT="[Texte]"/>
      <dgm:spPr/>
      <dgm:t>
        <a:bodyPr/>
        <a:lstStyle/>
        <a:p>
          <a:r>
            <a:rPr lang="fr-FR" dirty="0" smtClean="0"/>
            <a:t>Benjamin BRAYE</a:t>
          </a:r>
          <a:endParaRPr lang="fr-FR" dirty="0"/>
        </a:p>
      </dgm:t>
    </dgm:pt>
    <dgm:pt modelId="{9ADE70F7-493E-40B7-A773-58C86D01DFF6}" type="parTrans" cxnId="{66874ECF-2156-47C3-AF2A-7E2269D482BA}">
      <dgm:prSet/>
      <dgm:spPr/>
      <dgm:t>
        <a:bodyPr/>
        <a:lstStyle/>
        <a:p>
          <a:endParaRPr lang="fr-FR"/>
        </a:p>
      </dgm:t>
    </dgm:pt>
    <dgm:pt modelId="{AB702103-A3D1-40F8-8C35-BC68D4A79AC5}" type="sibTrans" cxnId="{66874ECF-2156-47C3-AF2A-7E2269D482BA}">
      <dgm:prSet/>
      <dgm:spPr/>
      <dgm:t>
        <a:bodyPr/>
        <a:lstStyle/>
        <a:p>
          <a:endParaRPr lang="fr-FR"/>
        </a:p>
      </dgm:t>
    </dgm:pt>
    <dgm:pt modelId="{B07A7168-1F39-46A6-B5CE-70DF140122B2}">
      <dgm:prSet phldrT="[Texte]"/>
      <dgm:spPr/>
      <dgm:t>
        <a:bodyPr/>
        <a:lstStyle/>
        <a:p>
          <a:r>
            <a:rPr lang="fr-FR" dirty="0" smtClean="0"/>
            <a:t>Antoine-Ali ZARROUK</a:t>
          </a:r>
          <a:endParaRPr lang="fr-FR" dirty="0"/>
        </a:p>
      </dgm:t>
    </dgm:pt>
    <dgm:pt modelId="{A78037FE-6EFD-44BD-8477-189AA191801C}" type="parTrans" cxnId="{65D2368B-1803-4753-9C3A-981A38D257A3}">
      <dgm:prSet/>
      <dgm:spPr/>
      <dgm:t>
        <a:bodyPr/>
        <a:lstStyle/>
        <a:p>
          <a:endParaRPr lang="fr-FR"/>
        </a:p>
      </dgm:t>
    </dgm:pt>
    <dgm:pt modelId="{99194B4E-3FCE-4DB9-B059-0BAA21E2FFA5}" type="sibTrans" cxnId="{65D2368B-1803-4753-9C3A-981A38D257A3}">
      <dgm:prSet/>
      <dgm:spPr/>
      <dgm:t>
        <a:bodyPr/>
        <a:lstStyle/>
        <a:p>
          <a:endParaRPr lang="fr-FR"/>
        </a:p>
      </dgm:t>
    </dgm:pt>
    <dgm:pt modelId="{CE7DA960-F50D-4555-80B3-E2A2E9984DFC}">
      <dgm:prSet phldrT="[Texte]"/>
      <dgm:spPr/>
      <dgm:t>
        <a:bodyPr/>
        <a:lstStyle/>
        <a:p>
          <a:r>
            <a:rPr lang="fr-FR" dirty="0" smtClean="0"/>
            <a:t>Gwilherm BERNARD</a:t>
          </a:r>
          <a:endParaRPr lang="fr-FR" dirty="0"/>
        </a:p>
      </dgm:t>
    </dgm:pt>
    <dgm:pt modelId="{B9A03D54-87EC-47B8-B467-4A00DE4A08F9}" type="parTrans" cxnId="{1FF7A96D-AA60-4B4B-B604-87832C37652D}">
      <dgm:prSet/>
      <dgm:spPr/>
      <dgm:t>
        <a:bodyPr/>
        <a:lstStyle/>
        <a:p>
          <a:endParaRPr lang="fr-FR"/>
        </a:p>
      </dgm:t>
    </dgm:pt>
    <dgm:pt modelId="{279F37B3-986D-439C-883B-37641D7E58D4}" type="sibTrans" cxnId="{1FF7A96D-AA60-4B4B-B604-87832C37652D}">
      <dgm:prSet/>
      <dgm:spPr/>
      <dgm:t>
        <a:bodyPr/>
        <a:lstStyle/>
        <a:p>
          <a:endParaRPr lang="fr-FR"/>
        </a:p>
      </dgm:t>
    </dgm:pt>
    <dgm:pt modelId="{FCC64123-20A5-4265-A1DC-5ADAEFCDBBFE}">
      <dgm:prSet phldrT="[Texte]"/>
      <dgm:spPr/>
      <dgm:t>
        <a:bodyPr/>
        <a:lstStyle/>
        <a:p>
          <a:endParaRPr lang="fr-FR" dirty="0"/>
        </a:p>
      </dgm:t>
    </dgm:pt>
    <dgm:pt modelId="{9F1C95ED-0801-49AB-9DA8-5748F1DAED26}" type="parTrans" cxnId="{147DF1F6-499E-4C6B-9C2D-61321D4FE853}">
      <dgm:prSet/>
      <dgm:spPr/>
      <dgm:t>
        <a:bodyPr/>
        <a:lstStyle/>
        <a:p>
          <a:endParaRPr lang="fr-FR"/>
        </a:p>
      </dgm:t>
    </dgm:pt>
    <dgm:pt modelId="{C642FD87-9EC7-46AE-B0B8-8651F06249BB}" type="sibTrans" cxnId="{147DF1F6-499E-4C6B-9C2D-61321D4FE853}">
      <dgm:prSet/>
      <dgm:spPr/>
      <dgm:t>
        <a:bodyPr/>
        <a:lstStyle/>
        <a:p>
          <a:endParaRPr lang="fr-FR"/>
        </a:p>
      </dgm:t>
    </dgm:pt>
    <dgm:pt modelId="{C4ADA9F8-143F-44CD-AC9D-61C90F4BDF3E}">
      <dgm:prSet phldrT="[Texte]"/>
      <dgm:spPr/>
      <dgm:t>
        <a:bodyPr/>
        <a:lstStyle/>
        <a:p>
          <a:r>
            <a:rPr lang="fr-FR" dirty="0" smtClean="0"/>
            <a:t>Arnaud GRASTIEN</a:t>
          </a:r>
          <a:endParaRPr lang="fr-FR" dirty="0"/>
        </a:p>
      </dgm:t>
    </dgm:pt>
    <dgm:pt modelId="{FC18ED3F-5BFB-403F-9A9E-6F00EC4F4015}" type="parTrans" cxnId="{A8562754-74FE-4378-A782-1E3CF3440541}">
      <dgm:prSet/>
      <dgm:spPr/>
      <dgm:t>
        <a:bodyPr/>
        <a:lstStyle/>
        <a:p>
          <a:endParaRPr lang="fr-FR"/>
        </a:p>
      </dgm:t>
    </dgm:pt>
    <dgm:pt modelId="{933F35F9-4B16-40A8-B554-211BF93E7F04}" type="sibTrans" cxnId="{A8562754-74FE-4378-A782-1E3CF3440541}">
      <dgm:prSet/>
      <dgm:spPr/>
      <dgm:t>
        <a:bodyPr/>
        <a:lstStyle/>
        <a:p>
          <a:endParaRPr lang="fr-FR"/>
        </a:p>
      </dgm:t>
    </dgm:pt>
    <dgm:pt modelId="{4585F732-C7F9-49BD-8C5B-A933AA811BC7}" type="pres">
      <dgm:prSet presAssocID="{B9FEDEF1-8954-4C76-BA90-CE0A469E6E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B19AF91-85E7-43E3-AEF1-461D4B098D20}" type="pres">
      <dgm:prSet presAssocID="{19C06B39-4639-45FE-9033-B580A13649D6}" presName="parentLin" presStyleCnt="0"/>
      <dgm:spPr/>
    </dgm:pt>
    <dgm:pt modelId="{0F49BC5E-F960-4042-9969-8604E22EC1C5}" type="pres">
      <dgm:prSet presAssocID="{19C06B39-4639-45FE-9033-B580A13649D6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46A8A9F3-1460-4DD5-A042-AA58CF8CC3C0}" type="pres">
      <dgm:prSet presAssocID="{19C06B39-4639-45FE-9033-B580A13649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A50E20-EFD7-4227-BB49-5668814181CE}" type="pres">
      <dgm:prSet presAssocID="{19C06B39-4639-45FE-9033-B580A13649D6}" presName="negativeSpace" presStyleCnt="0"/>
      <dgm:spPr/>
    </dgm:pt>
    <dgm:pt modelId="{EDC967A1-A952-4850-8EF8-40949E34F7C6}" type="pres">
      <dgm:prSet presAssocID="{19C06B39-4639-45FE-9033-B580A13649D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534996-0EDB-4348-9C0E-9B5999D2F077}" type="pres">
      <dgm:prSet presAssocID="{B0EC8F8A-DB1C-4C5D-AC3F-FCF362F34218}" presName="spaceBetweenRectangles" presStyleCnt="0"/>
      <dgm:spPr/>
    </dgm:pt>
    <dgm:pt modelId="{12701FDA-A822-43CE-B2D7-F66C2AE29211}" type="pres">
      <dgm:prSet presAssocID="{6304C790-FA75-4507-9487-8137CCC779E7}" presName="parentLin" presStyleCnt="0"/>
      <dgm:spPr/>
    </dgm:pt>
    <dgm:pt modelId="{60F7C91A-8DA3-4E3B-B73B-201B30728896}" type="pres">
      <dgm:prSet presAssocID="{6304C790-FA75-4507-9487-8137CCC779E7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C9E3062B-D232-44DB-A8B8-C4290E87B5B2}" type="pres">
      <dgm:prSet presAssocID="{6304C790-FA75-4507-9487-8137CCC779E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CB0091-055F-4E5B-B0FE-0A62CA6C17E4}" type="pres">
      <dgm:prSet presAssocID="{6304C790-FA75-4507-9487-8137CCC779E7}" presName="negativeSpace" presStyleCnt="0"/>
      <dgm:spPr/>
    </dgm:pt>
    <dgm:pt modelId="{3AF7F569-1D0D-4E1D-AFED-38E8A06A1015}" type="pres">
      <dgm:prSet presAssocID="{6304C790-FA75-4507-9487-8137CCC779E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95C9C4-2A1C-4EC9-9A54-41FF133F3FA0}" type="presOf" srcId="{C4ADA9F8-143F-44CD-AC9D-61C90F4BDF3E}" destId="{3AF7F569-1D0D-4E1D-AFED-38E8A06A1015}" srcOrd="0" destOrd="2" presId="urn:microsoft.com/office/officeart/2005/8/layout/list1"/>
    <dgm:cxn modelId="{39BBDB70-90E3-4502-9F34-2D86D19D4101}" type="presOf" srcId="{B07A7168-1F39-46A6-B5CE-70DF140122B2}" destId="{3AF7F569-1D0D-4E1D-AFED-38E8A06A1015}" srcOrd="0" destOrd="0" presId="urn:microsoft.com/office/officeart/2005/8/layout/list1"/>
    <dgm:cxn modelId="{A80ABA8D-CE4F-4E8D-B031-AA6A677D6A16}" type="presOf" srcId="{6304C790-FA75-4507-9487-8137CCC779E7}" destId="{60F7C91A-8DA3-4E3B-B73B-201B30728896}" srcOrd="0" destOrd="0" presId="urn:microsoft.com/office/officeart/2005/8/layout/list1"/>
    <dgm:cxn modelId="{D6FFED6C-F41B-49EB-A1DD-E0AE08DEC6CF}" type="presOf" srcId="{6304C790-FA75-4507-9487-8137CCC779E7}" destId="{C9E3062B-D232-44DB-A8B8-C4290E87B5B2}" srcOrd="1" destOrd="0" presId="urn:microsoft.com/office/officeart/2005/8/layout/list1"/>
    <dgm:cxn modelId="{B7D9AC61-328E-4A46-9FD4-E9A50FD9AFC8}" type="presOf" srcId="{FCC64123-20A5-4265-A1DC-5ADAEFCDBBFE}" destId="{3AF7F569-1D0D-4E1D-AFED-38E8A06A1015}" srcOrd="0" destOrd="3" presId="urn:microsoft.com/office/officeart/2005/8/layout/list1"/>
    <dgm:cxn modelId="{147DF1F6-499E-4C6B-9C2D-61321D4FE853}" srcId="{6304C790-FA75-4507-9487-8137CCC779E7}" destId="{FCC64123-20A5-4265-A1DC-5ADAEFCDBBFE}" srcOrd="3" destOrd="0" parTransId="{9F1C95ED-0801-49AB-9DA8-5748F1DAED26}" sibTransId="{C642FD87-9EC7-46AE-B0B8-8651F06249BB}"/>
    <dgm:cxn modelId="{CC8E67AB-539F-4527-AD6B-03F3B2A4EF99}" type="presOf" srcId="{CE7DA960-F50D-4555-80B3-E2A2E9984DFC}" destId="{3AF7F569-1D0D-4E1D-AFED-38E8A06A1015}" srcOrd="0" destOrd="1" presId="urn:microsoft.com/office/officeart/2005/8/layout/list1"/>
    <dgm:cxn modelId="{65D2368B-1803-4753-9C3A-981A38D257A3}" srcId="{6304C790-FA75-4507-9487-8137CCC779E7}" destId="{B07A7168-1F39-46A6-B5CE-70DF140122B2}" srcOrd="0" destOrd="0" parTransId="{A78037FE-6EFD-44BD-8477-189AA191801C}" sibTransId="{99194B4E-3FCE-4DB9-B059-0BAA21E2FFA5}"/>
    <dgm:cxn modelId="{3FD11ADC-FA68-492B-8FCC-6AEC5C4071BB}" srcId="{B9FEDEF1-8954-4C76-BA90-CE0A469E6ECE}" destId="{19C06B39-4639-45FE-9033-B580A13649D6}" srcOrd="0" destOrd="0" parTransId="{5A641D04-6CED-4D50-9D91-46759A5F5451}" sibTransId="{B0EC8F8A-DB1C-4C5D-AC3F-FCF362F34218}"/>
    <dgm:cxn modelId="{45849488-F847-4C89-B3ED-2A783B00CFFE}" type="presOf" srcId="{B9FEDEF1-8954-4C76-BA90-CE0A469E6ECE}" destId="{4585F732-C7F9-49BD-8C5B-A933AA811BC7}" srcOrd="0" destOrd="0" presId="urn:microsoft.com/office/officeart/2005/8/layout/list1"/>
    <dgm:cxn modelId="{D860CC40-7702-4A22-BFE5-3DBC1095974F}" type="presOf" srcId="{19C06B39-4639-45FE-9033-B580A13649D6}" destId="{46A8A9F3-1460-4DD5-A042-AA58CF8CC3C0}" srcOrd="1" destOrd="0" presId="urn:microsoft.com/office/officeart/2005/8/layout/list1"/>
    <dgm:cxn modelId="{66874ECF-2156-47C3-AF2A-7E2269D482BA}" srcId="{19C06B39-4639-45FE-9033-B580A13649D6}" destId="{B21419F8-4D82-438F-9200-D5D3CEDD1030}" srcOrd="0" destOrd="0" parTransId="{9ADE70F7-493E-40B7-A773-58C86D01DFF6}" sibTransId="{AB702103-A3D1-40F8-8C35-BC68D4A79AC5}"/>
    <dgm:cxn modelId="{A8562754-74FE-4378-A782-1E3CF3440541}" srcId="{6304C790-FA75-4507-9487-8137CCC779E7}" destId="{C4ADA9F8-143F-44CD-AC9D-61C90F4BDF3E}" srcOrd="2" destOrd="0" parTransId="{FC18ED3F-5BFB-403F-9A9E-6F00EC4F4015}" sibTransId="{933F35F9-4B16-40A8-B554-211BF93E7F04}"/>
    <dgm:cxn modelId="{1FF7A96D-AA60-4B4B-B604-87832C37652D}" srcId="{6304C790-FA75-4507-9487-8137CCC779E7}" destId="{CE7DA960-F50D-4555-80B3-E2A2E9984DFC}" srcOrd="1" destOrd="0" parTransId="{B9A03D54-87EC-47B8-B467-4A00DE4A08F9}" sibTransId="{279F37B3-986D-439C-883B-37641D7E58D4}"/>
    <dgm:cxn modelId="{1DEEC335-87D0-4407-A335-49E8B7589682}" type="presOf" srcId="{B21419F8-4D82-438F-9200-D5D3CEDD1030}" destId="{EDC967A1-A952-4850-8EF8-40949E34F7C6}" srcOrd="0" destOrd="0" presId="urn:microsoft.com/office/officeart/2005/8/layout/list1"/>
    <dgm:cxn modelId="{62025E3B-E167-4A8A-93C6-B400B9C5043A}" type="presOf" srcId="{19C06B39-4639-45FE-9033-B580A13649D6}" destId="{0F49BC5E-F960-4042-9969-8604E22EC1C5}" srcOrd="0" destOrd="0" presId="urn:microsoft.com/office/officeart/2005/8/layout/list1"/>
    <dgm:cxn modelId="{5A18133B-BBB2-4A1E-81F5-B80A65DBBB67}" srcId="{B9FEDEF1-8954-4C76-BA90-CE0A469E6ECE}" destId="{6304C790-FA75-4507-9487-8137CCC779E7}" srcOrd="1" destOrd="0" parTransId="{E09AF5D0-2A25-4427-A451-CB2FE68F4DC4}" sibTransId="{437E9344-97E8-4176-BE6A-50747CE59CB0}"/>
    <dgm:cxn modelId="{AE9D73C5-3B27-4E5B-9C4F-626E2C32168A}" type="presParOf" srcId="{4585F732-C7F9-49BD-8C5B-A933AA811BC7}" destId="{9B19AF91-85E7-43E3-AEF1-461D4B098D20}" srcOrd="0" destOrd="0" presId="urn:microsoft.com/office/officeart/2005/8/layout/list1"/>
    <dgm:cxn modelId="{98D1BE68-2E29-412B-8BDC-9B7767AB919F}" type="presParOf" srcId="{9B19AF91-85E7-43E3-AEF1-461D4B098D20}" destId="{0F49BC5E-F960-4042-9969-8604E22EC1C5}" srcOrd="0" destOrd="0" presId="urn:microsoft.com/office/officeart/2005/8/layout/list1"/>
    <dgm:cxn modelId="{04D2DBC8-96A5-49B2-805D-29307EE3BB1B}" type="presParOf" srcId="{9B19AF91-85E7-43E3-AEF1-461D4B098D20}" destId="{46A8A9F3-1460-4DD5-A042-AA58CF8CC3C0}" srcOrd="1" destOrd="0" presId="urn:microsoft.com/office/officeart/2005/8/layout/list1"/>
    <dgm:cxn modelId="{337632AD-9DDF-46F2-9B90-6CB0B70DFD03}" type="presParOf" srcId="{4585F732-C7F9-49BD-8C5B-A933AA811BC7}" destId="{9EA50E20-EFD7-4227-BB49-5668814181CE}" srcOrd="1" destOrd="0" presId="urn:microsoft.com/office/officeart/2005/8/layout/list1"/>
    <dgm:cxn modelId="{7180B2E0-8809-4BF4-ACB5-9BD06F787A3E}" type="presParOf" srcId="{4585F732-C7F9-49BD-8C5B-A933AA811BC7}" destId="{EDC967A1-A952-4850-8EF8-40949E34F7C6}" srcOrd="2" destOrd="0" presId="urn:microsoft.com/office/officeart/2005/8/layout/list1"/>
    <dgm:cxn modelId="{8D3337FF-093C-478F-83ED-CB95D26B504E}" type="presParOf" srcId="{4585F732-C7F9-49BD-8C5B-A933AA811BC7}" destId="{DD534996-0EDB-4348-9C0E-9B5999D2F077}" srcOrd="3" destOrd="0" presId="urn:microsoft.com/office/officeart/2005/8/layout/list1"/>
    <dgm:cxn modelId="{C8968BBA-2A93-467B-9A6A-4E6F4A48360A}" type="presParOf" srcId="{4585F732-C7F9-49BD-8C5B-A933AA811BC7}" destId="{12701FDA-A822-43CE-B2D7-F66C2AE29211}" srcOrd="4" destOrd="0" presId="urn:microsoft.com/office/officeart/2005/8/layout/list1"/>
    <dgm:cxn modelId="{1F153C2D-0D18-41F4-BAD8-70ABDB657201}" type="presParOf" srcId="{12701FDA-A822-43CE-B2D7-F66C2AE29211}" destId="{60F7C91A-8DA3-4E3B-B73B-201B30728896}" srcOrd="0" destOrd="0" presId="urn:microsoft.com/office/officeart/2005/8/layout/list1"/>
    <dgm:cxn modelId="{E2EAEA26-2088-4E61-952D-9EDBAF702D2C}" type="presParOf" srcId="{12701FDA-A822-43CE-B2D7-F66C2AE29211}" destId="{C9E3062B-D232-44DB-A8B8-C4290E87B5B2}" srcOrd="1" destOrd="0" presId="urn:microsoft.com/office/officeart/2005/8/layout/list1"/>
    <dgm:cxn modelId="{63AE7B70-C652-45FD-89FD-7BB46DD255BF}" type="presParOf" srcId="{4585F732-C7F9-49BD-8C5B-A933AA811BC7}" destId="{ACCB0091-055F-4E5B-B0FE-0A62CA6C17E4}" srcOrd="5" destOrd="0" presId="urn:microsoft.com/office/officeart/2005/8/layout/list1"/>
    <dgm:cxn modelId="{899D0996-EA1A-42F3-AA60-A5201DFFF5CA}" type="presParOf" srcId="{4585F732-C7F9-49BD-8C5B-A933AA811BC7}" destId="{3AF7F569-1D0D-4E1D-AFED-38E8A06A10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13A2A-6C83-4D32-A0C4-0FAB71AD5AAA}">
      <dsp:nvSpPr>
        <dsp:cNvPr id="0" name=""/>
        <dsp:cNvSpPr/>
      </dsp:nvSpPr>
      <dsp:spPr>
        <a:xfrm>
          <a:off x="0" y="50433"/>
          <a:ext cx="7344816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Introduction</a:t>
          </a:r>
          <a:endParaRPr lang="fr-FR" sz="2100" kern="1200" dirty="0"/>
        </a:p>
      </dsp:txBody>
      <dsp:txXfrm>
        <a:off x="23988" y="74421"/>
        <a:ext cx="7296840" cy="443423"/>
      </dsp:txXfrm>
    </dsp:sp>
    <dsp:sp modelId="{8360DFC4-69CA-4835-9D1A-F47FDB6123C0}">
      <dsp:nvSpPr>
        <dsp:cNvPr id="0" name=""/>
        <dsp:cNvSpPr/>
      </dsp:nvSpPr>
      <dsp:spPr>
        <a:xfrm>
          <a:off x="0" y="541833"/>
          <a:ext cx="7344816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Présentation de l’équipe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Présentation du projet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1600" kern="1200" dirty="0"/>
        </a:p>
      </dsp:txBody>
      <dsp:txXfrm>
        <a:off x="0" y="541833"/>
        <a:ext cx="7344816" cy="804194"/>
      </dsp:txXfrm>
    </dsp:sp>
    <dsp:sp modelId="{069AAD42-5E49-4B02-AA3B-94FAB2E79C39}">
      <dsp:nvSpPr>
        <dsp:cNvPr id="0" name=""/>
        <dsp:cNvSpPr/>
      </dsp:nvSpPr>
      <dsp:spPr>
        <a:xfrm>
          <a:off x="0" y="1219617"/>
          <a:ext cx="7344816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Travail réalisé</a:t>
          </a:r>
          <a:endParaRPr lang="fr-FR" sz="2100" kern="1200" dirty="0"/>
        </a:p>
      </dsp:txBody>
      <dsp:txXfrm>
        <a:off x="23988" y="1243605"/>
        <a:ext cx="7296840" cy="443423"/>
      </dsp:txXfrm>
    </dsp:sp>
    <dsp:sp modelId="{038A3218-D924-4E0F-B106-63B5EE221AC4}">
      <dsp:nvSpPr>
        <dsp:cNvPr id="0" name=""/>
        <dsp:cNvSpPr/>
      </dsp:nvSpPr>
      <dsp:spPr>
        <a:xfrm>
          <a:off x="0" y="1837428"/>
          <a:ext cx="7344816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Planning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Démonstration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1600" kern="1200" dirty="0"/>
        </a:p>
      </dsp:txBody>
      <dsp:txXfrm>
        <a:off x="0" y="1837428"/>
        <a:ext cx="7344816" cy="804194"/>
      </dsp:txXfrm>
    </dsp:sp>
    <dsp:sp modelId="{DB829C1A-1324-4D6E-8480-917BED10E497}">
      <dsp:nvSpPr>
        <dsp:cNvPr id="0" name=""/>
        <dsp:cNvSpPr/>
      </dsp:nvSpPr>
      <dsp:spPr>
        <a:xfrm>
          <a:off x="0" y="2641623"/>
          <a:ext cx="7344816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Conclusion</a:t>
          </a:r>
          <a:endParaRPr lang="fr-FR" sz="2100" kern="1200" dirty="0"/>
        </a:p>
      </dsp:txBody>
      <dsp:txXfrm>
        <a:off x="23988" y="2665611"/>
        <a:ext cx="7296840" cy="443423"/>
      </dsp:txXfrm>
    </dsp:sp>
    <dsp:sp modelId="{0530B477-2655-4DD8-8202-2C8C8C604F02}">
      <dsp:nvSpPr>
        <dsp:cNvPr id="0" name=""/>
        <dsp:cNvSpPr/>
      </dsp:nvSpPr>
      <dsp:spPr>
        <a:xfrm>
          <a:off x="0" y="3133023"/>
          <a:ext cx="7344816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Points forts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Perspectives d’évolution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Bilan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Conclusion</a:t>
          </a:r>
          <a:endParaRPr lang="fr-FR" sz="1600" kern="1200" dirty="0"/>
        </a:p>
      </dsp:txBody>
      <dsp:txXfrm>
        <a:off x="0" y="3133023"/>
        <a:ext cx="7344816" cy="106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967A1-A952-4850-8EF8-40949E34F7C6}">
      <dsp:nvSpPr>
        <dsp:cNvPr id="0" name=""/>
        <dsp:cNvSpPr/>
      </dsp:nvSpPr>
      <dsp:spPr>
        <a:xfrm>
          <a:off x="0" y="333143"/>
          <a:ext cx="6777037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5973" tIns="437388" rIns="52597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Benjamin BRAYE</a:t>
          </a:r>
          <a:endParaRPr lang="fr-FR" sz="2100" kern="1200" dirty="0"/>
        </a:p>
      </dsp:txBody>
      <dsp:txXfrm>
        <a:off x="0" y="333143"/>
        <a:ext cx="6777037" cy="876487"/>
      </dsp:txXfrm>
    </dsp:sp>
    <dsp:sp modelId="{46A8A9F3-1460-4DD5-A042-AA58CF8CC3C0}">
      <dsp:nvSpPr>
        <dsp:cNvPr id="0" name=""/>
        <dsp:cNvSpPr/>
      </dsp:nvSpPr>
      <dsp:spPr>
        <a:xfrm>
          <a:off x="338851" y="23183"/>
          <a:ext cx="47439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309" tIns="0" rIns="179309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Chef de projet</a:t>
          </a:r>
          <a:endParaRPr lang="fr-FR" sz="2100" kern="1200" dirty="0"/>
        </a:p>
      </dsp:txBody>
      <dsp:txXfrm>
        <a:off x="369113" y="53445"/>
        <a:ext cx="4683401" cy="559396"/>
      </dsp:txXfrm>
    </dsp:sp>
    <dsp:sp modelId="{3AF7F569-1D0D-4E1D-AFED-38E8A06A1015}">
      <dsp:nvSpPr>
        <dsp:cNvPr id="0" name=""/>
        <dsp:cNvSpPr/>
      </dsp:nvSpPr>
      <dsp:spPr>
        <a:xfrm>
          <a:off x="0" y="1632991"/>
          <a:ext cx="6777037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5973" tIns="437388" rIns="52597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Antoine-Ali ZARROUK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Gwilherm BERNARD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dirty="0" smtClean="0"/>
            <a:t>Arnaud GRASTIEN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100" kern="1200" dirty="0"/>
        </a:p>
      </dsp:txBody>
      <dsp:txXfrm>
        <a:off x="0" y="1632991"/>
        <a:ext cx="6777037" cy="1852200"/>
      </dsp:txXfrm>
    </dsp:sp>
    <dsp:sp modelId="{C9E3062B-D232-44DB-A8B8-C4290E87B5B2}">
      <dsp:nvSpPr>
        <dsp:cNvPr id="0" name=""/>
        <dsp:cNvSpPr/>
      </dsp:nvSpPr>
      <dsp:spPr>
        <a:xfrm>
          <a:off x="338851" y="1323031"/>
          <a:ext cx="474392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309" tIns="0" rIns="179309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Développeurs</a:t>
          </a:r>
          <a:endParaRPr lang="fr-FR" sz="2100" kern="1200" dirty="0"/>
        </a:p>
      </dsp:txBody>
      <dsp:txXfrm>
        <a:off x="369113" y="1353293"/>
        <a:ext cx="468340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93B9-EF0C-469E-99B4-E02EF7C750DD}" type="datetimeFigureOut">
              <a:rPr lang="fr-FR" smtClean="0"/>
              <a:t>11/02/2013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68251-6475-4C9D-95B8-15642C521F5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52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68251-6475-4C9D-95B8-15642C521F57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0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38764" y="415635"/>
            <a:ext cx="4443384" cy="827345"/>
          </a:xfrm>
        </p:spPr>
        <p:txBody>
          <a:bodyPr/>
          <a:lstStyle/>
          <a:p>
            <a:r>
              <a:rPr lang="fr-FR" dirty="0" smtClean="0"/>
              <a:t>J-Sim </a:t>
            </a:r>
            <a:r>
              <a:rPr lang="fr-FR" dirty="0" smtClean="0"/>
              <a:t>Forest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6704" y="2406761"/>
            <a:ext cx="8542096" cy="687421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</a:t>
            </a:r>
            <a:r>
              <a:rPr lang="fr-FR" sz="2400" dirty="0" smtClean="0"/>
              <a:t>d’un outil de simulation en Java pour l’ONF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57777" y="2750471"/>
            <a:ext cx="3005357" cy="375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5501" y="2765852"/>
            <a:ext cx="7727661" cy="4682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 smtClean="0">
                <a:solidFill>
                  <a:srgbClr val="467822"/>
                </a:solidFill>
              </a:rPr>
              <a:t>« Nous sommes prêts à répondre à vos questions… »</a:t>
            </a:r>
            <a:endParaRPr lang="fr-FR" sz="2400" dirty="0">
              <a:solidFill>
                <a:srgbClr val="467822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0182" y="3571874"/>
            <a:ext cx="2584176" cy="24635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75" y="3234083"/>
            <a:ext cx="2135204" cy="2576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vielverge.fr/documents/portal569/logo-onf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81" y="1033317"/>
            <a:ext cx="2476500" cy="123825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xiacesiarras.files.wordpress.com/2012/10/exia-logo-20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91" y="4212269"/>
            <a:ext cx="1527559" cy="804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3734" y="461818"/>
            <a:ext cx="2361430" cy="812800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149242004"/>
              </p:ext>
            </p:extLst>
          </p:nvPr>
        </p:nvGraphicFramePr>
        <p:xfrm>
          <a:off x="1520312" y="1561200"/>
          <a:ext cx="734481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881" y="1117598"/>
            <a:ext cx="5658810" cy="757383"/>
          </a:xfrm>
        </p:spPr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graphicFrame>
        <p:nvGraphicFramePr>
          <p:cNvPr id="4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27863"/>
              </p:ext>
            </p:extLst>
          </p:nvPr>
        </p:nvGraphicFramePr>
        <p:xfrm>
          <a:off x="1959333" y="2073563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Introduction</a:t>
            </a:r>
            <a:r>
              <a:rPr lang="fr-FR" sz="1200" dirty="0" smtClean="0"/>
              <a:t> – Travail effectué - Conclusion</a:t>
            </a:r>
            <a:endParaRPr lang="fr-FR" sz="1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4971" y="1006763"/>
            <a:ext cx="8596668" cy="812800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90102"/>
          </a:xfrm>
        </p:spPr>
        <p:txBody>
          <a:bodyPr/>
          <a:lstStyle/>
          <a:p>
            <a:r>
              <a:rPr lang="fr-FR" dirty="0" smtClean="0"/>
              <a:t>Demande</a:t>
            </a:r>
            <a:r>
              <a:rPr lang="fr-FR" dirty="0" smtClean="0"/>
              <a:t> </a:t>
            </a:r>
            <a:r>
              <a:rPr lang="fr-FR" dirty="0"/>
              <a:t>du client</a:t>
            </a:r>
          </a:p>
          <a:p>
            <a:pPr lvl="2"/>
            <a:r>
              <a:rPr lang="fr-FR" dirty="0" smtClean="0"/>
              <a:t>Développement </a:t>
            </a:r>
            <a:r>
              <a:rPr lang="fr-FR" dirty="0"/>
              <a:t>d’un outil qui permettrait de simuler le développement des arbres et végétaux dans une </a:t>
            </a:r>
            <a:r>
              <a:rPr lang="fr-FR" dirty="0" smtClean="0"/>
              <a:t>forêt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Contraintes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Simple d’utilisation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Application JAVA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6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3" y="3420052"/>
            <a:ext cx="2562225" cy="2352675"/>
          </a:xfrm>
          <a:prstGeom prst="roundRect">
            <a:avLst>
              <a:gd name="adj" fmla="val 16667"/>
            </a:avLst>
          </a:prstGeom>
          <a:ln>
            <a:solidFill>
              <a:srgbClr val="00B05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Introduction</a:t>
            </a:r>
            <a:r>
              <a:rPr lang="fr-FR" sz="1200" dirty="0" smtClean="0"/>
              <a:t> – Travail effectué - Conclusion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462" y="1044211"/>
            <a:ext cx="4864483" cy="842769"/>
          </a:xfrm>
        </p:spPr>
        <p:txBody>
          <a:bodyPr/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</a:t>
            </a:r>
            <a:r>
              <a:rPr lang="fr-FR" sz="1200" dirty="0" smtClean="0">
                <a:solidFill>
                  <a:schemeClr val="bg1"/>
                </a:solidFill>
              </a:rPr>
              <a:t>Travail 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8" y="2049131"/>
            <a:ext cx="9525237" cy="23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776" y="1205054"/>
            <a:ext cx="4688994" cy="826801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</a:t>
            </a:r>
            <a:r>
              <a:rPr lang="fr-FR" sz="1200" dirty="0" smtClean="0">
                <a:solidFill>
                  <a:schemeClr val="bg1"/>
                </a:solidFill>
              </a:rPr>
              <a:t>Travail effectué </a:t>
            </a:r>
            <a:r>
              <a:rPr lang="fr-FR" sz="1200" dirty="0" smtClean="0"/>
              <a:t>- Conclusion</a:t>
            </a:r>
            <a:endParaRPr lang="fr-FR" sz="1200" dirty="0"/>
          </a:p>
        </p:txBody>
      </p:sp>
      <p:pic>
        <p:nvPicPr>
          <p:cNvPr id="10" name="Picture 2" descr="http://www.journaldugeek.com/files/2012/09/di-logo-java-or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39" y="2562653"/>
            <a:ext cx="3234645" cy="25877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211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Application Ergonomique </a:t>
            </a:r>
          </a:p>
          <a:p>
            <a:r>
              <a:rPr lang="fr-FR" sz="2400" dirty="0" smtClean="0"/>
              <a:t>Changer la taille de la grille et des cellules durant l’exécution</a:t>
            </a:r>
          </a:p>
          <a:p>
            <a:r>
              <a:rPr lang="fr-FR" sz="2400" dirty="0" smtClean="0"/>
              <a:t>Séparation des modes</a:t>
            </a:r>
          </a:p>
          <a:p>
            <a:r>
              <a:rPr lang="fr-FR" sz="2400" dirty="0" smtClean="0"/>
              <a:t>Possibilité de mettre en pause </a:t>
            </a:r>
          </a:p>
          <a:p>
            <a:r>
              <a:rPr lang="fr-FR" sz="2400" dirty="0" smtClean="0"/>
              <a:t>Faire du pas à pas infiniment </a:t>
            </a:r>
          </a:p>
          <a:p>
            <a:r>
              <a:rPr lang="fr-FR" sz="2400" dirty="0" smtClean="0"/>
              <a:t>Export CSV </a:t>
            </a:r>
            <a:endParaRPr lang="fr-FR" sz="2400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516" y="1043709"/>
            <a:ext cx="5280121" cy="729673"/>
          </a:xfrm>
        </p:spPr>
        <p:txBody>
          <a:bodyPr/>
          <a:lstStyle/>
          <a:p>
            <a:r>
              <a:rPr lang="fr-FR" dirty="0"/>
              <a:t>Perspectives d’évolution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4862" y="2566989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fr-FR" sz="2000" dirty="0"/>
              <a:t>Revenir aux états précédents</a:t>
            </a:r>
          </a:p>
          <a:p>
            <a:endParaRPr lang="fr-FR" sz="2000" dirty="0"/>
          </a:p>
          <a:p>
            <a:pPr lvl="0"/>
            <a:r>
              <a:rPr lang="fr-FR" sz="2000" dirty="0"/>
              <a:t>Remplacer les couleurs unies par des images</a:t>
            </a:r>
          </a:p>
          <a:p>
            <a:endParaRPr lang="fr-FR" sz="2000" dirty="0"/>
          </a:p>
          <a:p>
            <a:pPr lvl="0"/>
            <a:r>
              <a:rPr lang="fr-FR" sz="2000" dirty="0"/>
              <a:t>Nouveau Look and </a:t>
            </a:r>
            <a:r>
              <a:rPr lang="fr-FR" sz="2000" dirty="0" smtClean="0"/>
              <a:t>Feel</a:t>
            </a:r>
          </a:p>
          <a:p>
            <a:pPr lvl="0"/>
            <a:endParaRPr lang="fr-FR" sz="2000" dirty="0" smtClean="0"/>
          </a:p>
          <a:p>
            <a:pPr lvl="0"/>
            <a:r>
              <a:rPr lang="fr-FR" sz="2000" dirty="0" smtClean="0"/>
              <a:t>Choisir où exporter le CSV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4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971" y="5987429"/>
            <a:ext cx="799167" cy="725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7842" y="849745"/>
            <a:ext cx="1290011" cy="674255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0250" y="1791136"/>
            <a:ext cx="4354659" cy="979774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Reste à faire</a:t>
            </a:r>
          </a:p>
          <a:p>
            <a:r>
              <a:rPr lang="fr-FR" sz="2800" dirty="0" smtClean="0"/>
              <a:t>Récapitulatif </a:t>
            </a:r>
            <a:r>
              <a:rPr lang="fr-FR" sz="2800" dirty="0"/>
              <a:t>du projet</a:t>
            </a:r>
          </a:p>
          <a:p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83" y="2872918"/>
            <a:ext cx="4054191" cy="3682303"/>
          </a:xfrm>
          <a:prstGeom prst="rect">
            <a:avLst/>
          </a:prstGeom>
        </p:spPr>
      </p:pic>
      <p:pic>
        <p:nvPicPr>
          <p:cNvPr id="5" name="Picture 2" descr="http://weblogs.java.net/blog/campbell/archive/images/orangebo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t="2245" r="10289" b="2407"/>
          <a:stretch/>
        </p:blipFill>
        <p:spPr bwMode="auto">
          <a:xfrm>
            <a:off x="11342255" y="5957454"/>
            <a:ext cx="678842" cy="6834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3962" y="5312"/>
            <a:ext cx="3583709" cy="668944"/>
          </a:xfrm>
          <a:prstGeom prst="rect">
            <a:avLst/>
          </a:prstGeom>
          <a:solidFill>
            <a:srgbClr val="9CC6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47852" y="25526"/>
            <a:ext cx="3435927" cy="55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04770" y="22646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Introduction – Travail  effectué - </a:t>
            </a:r>
            <a:r>
              <a:rPr lang="fr-FR" sz="1200" dirty="0" smtClean="0">
                <a:solidFill>
                  <a:schemeClr val="bg1"/>
                </a:solidFill>
              </a:rPr>
              <a:t>Conclusion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</TotalTime>
  <Words>185</Words>
  <Application>Microsoft Office PowerPoint</Application>
  <PresentationFormat>Grand écran</PresentationFormat>
  <Paragraphs>59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J-Sim Forest</vt:lpstr>
      <vt:lpstr>Sommaire</vt:lpstr>
      <vt:lpstr>Présentation de l’équipe</vt:lpstr>
      <vt:lpstr>Présentation du projet </vt:lpstr>
      <vt:lpstr>Planning</vt:lpstr>
      <vt:lpstr>Démonstration</vt:lpstr>
      <vt:lpstr>Points Forts</vt:lpstr>
      <vt:lpstr>Perspectives d’évolution</vt:lpstr>
      <vt:lpstr>Bilan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BRAYE</dc:creator>
  <cp:lastModifiedBy>Benjamin BRAYE</cp:lastModifiedBy>
  <cp:revision>27</cp:revision>
  <dcterms:created xsi:type="dcterms:W3CDTF">2013-02-10T15:12:36Z</dcterms:created>
  <dcterms:modified xsi:type="dcterms:W3CDTF">2013-02-11T11:40:49Z</dcterms:modified>
</cp:coreProperties>
</file>