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62" r:id="rId5"/>
    <p:sldId id="260" r:id="rId6"/>
    <p:sldId id="261" r:id="rId7"/>
    <p:sldId id="265" r:id="rId8"/>
    <p:sldId id="263" r:id="rId9"/>
    <p:sldId id="266" r:id="rId10"/>
    <p:sldId id="267" r:id="rId11"/>
    <p:sldId id="259" r:id="rId12"/>
  </p:sldIdLst>
  <p:sldSz cx="12192000" cy="6858000"/>
  <p:notesSz cx="6858000" cy="9144000"/>
  <p:embeddedFontLst>
    <p:embeddedFont>
      <p:font typeface="Lato Black" panose="020F0502020204030203" pitchFamily="34" charset="0"/>
      <p:bold r:id="rId14"/>
      <p:boldItalic r:id="rId15"/>
    </p:embeddedFont>
    <p:embeddedFont>
      <p:font typeface="Libre Baskerville" panose="02000000000000000000" pitchFamily="2" charset="0"/>
      <p:regular r:id="rId16"/>
      <p:bold r:id="rId17"/>
      <p: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135417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000" b="1" dirty="0">
                <a:solidFill>
                  <a:schemeClr val="dk1"/>
                </a:solidFill>
                <a:latin typeface="Calibri"/>
                <a:ea typeface="Calibri"/>
                <a:cs typeface="Calibri"/>
                <a:sym typeface="Calibri"/>
              </a:rPr>
              <a:t>NOTE TAKING APPLICATION</a:t>
            </a:r>
          </a:p>
          <a:p>
            <a:pPr marL="0" marR="0" lvl="0" indent="0" algn="ctr" rtl="0">
              <a:spcBef>
                <a:spcPts val="0"/>
              </a:spcBef>
              <a:spcAft>
                <a:spcPts val="0"/>
              </a:spcAft>
              <a:buNone/>
            </a:pPr>
            <a:endParaRPr lang="en-IN" sz="2100" b="1" dirty="0">
              <a:solidFill>
                <a:schemeClr val="dk1"/>
              </a:solidFill>
              <a:latin typeface="Calibri"/>
              <a:cs typeface="Calibri"/>
              <a:sym typeface="Calibri"/>
            </a:endParaRPr>
          </a:p>
          <a:p>
            <a:pPr marL="0" marR="0" lvl="0" indent="0" algn="ctr" rtl="0">
              <a:spcBef>
                <a:spcPts val="0"/>
              </a:spcBef>
              <a:spcAft>
                <a:spcPts val="0"/>
              </a:spcAft>
              <a:buNone/>
            </a:pPr>
            <a:r>
              <a:rPr lang="en-IN" sz="2100" dirty="0">
                <a:solidFill>
                  <a:schemeClr val="dk1"/>
                </a:solidFill>
                <a:latin typeface="Calibri"/>
                <a:cs typeface="Calibri"/>
                <a:sym typeface="Calibri"/>
              </a:rPr>
              <a:t>Prepared By – Siddhi Vijay Farakate</a:t>
            </a:r>
            <a:endParaRPr sz="2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FB735A-2BA6-1BF5-3989-D7F2BC716A86}"/>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8991D89B-A40E-C5CA-3A85-A92248BDE39D}"/>
              </a:ext>
            </a:extLst>
          </p:cNvPr>
          <p:cNvSpPr>
            <a:spLocks noGrp="1"/>
          </p:cNvSpPr>
          <p:nvPr>
            <p:ph type="body" idx="1"/>
          </p:nvPr>
        </p:nvSpPr>
        <p:spPr>
          <a:xfrm>
            <a:off x="731520" y="351692"/>
            <a:ext cx="10622280" cy="5825271"/>
          </a:xfrm>
        </p:spPr>
        <p:txBody>
          <a:bodyPr>
            <a:normAutofit/>
          </a:bodyPr>
          <a:lstStyle/>
          <a:p>
            <a:pPr marL="114300" indent="0">
              <a:buNone/>
            </a:pPr>
            <a:r>
              <a:rPr lang="en-US" sz="4400" b="1" dirty="0">
                <a:solidFill>
                  <a:srgbClr val="FF0000"/>
                </a:solidFill>
              </a:rPr>
              <a:t>After Fixing all the Bugs:</a:t>
            </a:r>
            <a:endParaRPr lang="en-IN" sz="4400" b="1" dirty="0">
              <a:solidFill>
                <a:srgbClr val="FF0000"/>
              </a:solidFill>
            </a:endParaRPr>
          </a:p>
        </p:txBody>
      </p:sp>
      <p:pic>
        <p:nvPicPr>
          <p:cNvPr id="4" name="Picture 3">
            <a:extLst>
              <a:ext uri="{FF2B5EF4-FFF2-40B4-BE49-F238E27FC236}">
                <a16:creationId xmlns:a16="http://schemas.microsoft.com/office/drawing/2014/main" id="{072DEA8C-F98D-8613-20FF-7063A6307197}"/>
              </a:ext>
            </a:extLst>
          </p:cNvPr>
          <p:cNvPicPr>
            <a:picLocks noChangeAspect="1"/>
          </p:cNvPicPr>
          <p:nvPr/>
        </p:nvPicPr>
        <p:blipFill>
          <a:blip r:embed="rId2"/>
          <a:stretch>
            <a:fillRect/>
          </a:stretch>
        </p:blipFill>
        <p:spPr>
          <a:xfrm>
            <a:off x="838199" y="1547372"/>
            <a:ext cx="8643425" cy="3514544"/>
          </a:xfrm>
          <a:prstGeom prst="rect">
            <a:avLst/>
          </a:prstGeom>
        </p:spPr>
      </p:pic>
    </p:spTree>
    <p:extLst>
      <p:ext uri="{BB962C8B-B14F-4D97-AF65-F5344CB8AC3E}">
        <p14:creationId xmlns:p14="http://schemas.microsoft.com/office/powerpoint/2010/main" val="1604665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11247862" cy="3785611"/>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sz="2400" b="0" i="0" dirty="0">
                <a:solidFill>
                  <a:srgbClr val="0D0D0D"/>
                </a:solidFill>
                <a:effectLst/>
                <a:latin typeface="Söhne"/>
              </a:rPr>
              <a:t>My name is Siddhi and completed Bachelor's degree in Mechanical Engineering (BE). Despite my engineering background, I developed a keen interest in the field of Data Science. The reason behind my inclination towards Data Science is its ability to uncover valuable insights from data, which can be applied across various industries. I see it as a powerful tool to analyze and interpret information, ultimately aiding in better decision-making. While my formal education is in mechanical engineering, I believe that learning Data Science will complement my skills and open up new opportunities for me to contribute meaningfully in today's data-driven world. </a:t>
            </a:r>
          </a:p>
          <a:p>
            <a:pPr marR="0" lvl="0" algn="l" rtl="0">
              <a:spcBef>
                <a:spcPts val="0"/>
              </a:spcBef>
              <a:spcAft>
                <a:spcPts val="0"/>
              </a:spcAft>
              <a:buClr>
                <a:schemeClr val="dk1"/>
              </a:buClr>
              <a:buSzPts val="1800"/>
            </a:pPr>
            <a:endParaRPr lang="en-US" sz="2400" dirty="0">
              <a:solidFill>
                <a:srgbClr val="0D0D0D"/>
              </a:solidFill>
              <a:latin typeface="Söhne"/>
              <a:ea typeface="Calibri"/>
              <a:cs typeface="Calibri"/>
              <a:sym typeface="Calibri"/>
            </a:endParaRPr>
          </a:p>
          <a:p>
            <a:pPr marR="0" lvl="0" algn="l" rtl="0">
              <a:spcBef>
                <a:spcPts val="0"/>
              </a:spcBef>
              <a:spcAft>
                <a:spcPts val="0"/>
              </a:spcAft>
              <a:buClr>
                <a:schemeClr val="dk1"/>
              </a:buClr>
              <a:buSzPts val="1800"/>
            </a:pPr>
            <a:endParaRPr sz="1800" b="1"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Task:</a:t>
            </a:r>
            <a:endParaRPr b="1" dirty="0">
              <a:solidFill>
                <a:srgbClr val="FF0000"/>
              </a:solidFill>
            </a:endParaRPr>
          </a:p>
        </p:txBody>
      </p:sp>
      <p:sp>
        <p:nvSpPr>
          <p:cNvPr id="111" name="Google Shape;111;p4"/>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a:bodyPr>
          <a:lstStyle/>
          <a:p>
            <a:pPr marL="114300" indent="0" algn="just" rtl="0">
              <a:spcBef>
                <a:spcPts val="0"/>
              </a:spcBef>
              <a:spcAft>
                <a:spcPts val="0"/>
              </a:spcAft>
              <a:buNone/>
            </a:pPr>
            <a:r>
              <a:rPr lang="en-US" sz="2400" b="0" i="0" u="none" strike="noStrike" dirty="0">
                <a:solidFill>
                  <a:srgbClr val="000000"/>
                </a:solidFill>
                <a:effectLst/>
                <a:latin typeface="Arial" panose="020B0604020202020204" pitchFamily="34" charset="0"/>
              </a:rPr>
              <a:t>Refactor the existing codebase and ensure the proper functioning of the Note Taking Application. Document all identified bugs during the debugging process. Remember, the task is not about recreating the app from scratch. Your goal is to fix the already existing codebase and make the application work as intended.</a:t>
            </a:r>
            <a:endParaRPr lang="en-US" sz="2400" b="0" dirty="0">
              <a:effectLst/>
            </a:endParaRPr>
          </a:p>
          <a:p>
            <a:pPr marL="114300" indent="0">
              <a:buNone/>
            </a:pPr>
            <a:br>
              <a:rPr lang="en-US" dirty="0"/>
            </a:b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C9DC0B-9A7D-6EAA-40A8-399A00356D70}"/>
              </a:ext>
            </a:extLst>
          </p:cNvPr>
          <p:cNvSpPr>
            <a:spLocks noGrp="1"/>
          </p:cNvSpPr>
          <p:nvPr>
            <p:ph type="body" idx="1"/>
          </p:nvPr>
        </p:nvSpPr>
        <p:spPr>
          <a:xfrm>
            <a:off x="703385" y="450166"/>
            <a:ext cx="10650415" cy="5726797"/>
          </a:xfrm>
        </p:spPr>
        <p:txBody>
          <a:bodyPr/>
          <a:lstStyle/>
          <a:p>
            <a:pPr marL="114300" indent="0">
              <a:buNone/>
            </a:pPr>
            <a:r>
              <a:rPr lang="en-US" dirty="0"/>
              <a:t>A</a:t>
            </a:r>
            <a:r>
              <a:rPr lang="en-IN" dirty="0" err="1"/>
              <a:t>fter</a:t>
            </a:r>
            <a:r>
              <a:rPr lang="en-IN" dirty="0"/>
              <a:t> running the app, we get error like Method not Defined</a:t>
            </a:r>
          </a:p>
          <a:p>
            <a:pPr marL="114300" indent="0">
              <a:buNone/>
            </a:pPr>
            <a:endParaRPr lang="en-IN" dirty="0"/>
          </a:p>
        </p:txBody>
      </p:sp>
      <p:pic>
        <p:nvPicPr>
          <p:cNvPr id="5" name="Picture 4">
            <a:extLst>
              <a:ext uri="{FF2B5EF4-FFF2-40B4-BE49-F238E27FC236}">
                <a16:creationId xmlns:a16="http://schemas.microsoft.com/office/drawing/2014/main" id="{024BB42B-C4B6-30A3-AE40-FB826E56D004}"/>
              </a:ext>
            </a:extLst>
          </p:cNvPr>
          <p:cNvPicPr>
            <a:picLocks noChangeAspect="1"/>
          </p:cNvPicPr>
          <p:nvPr/>
        </p:nvPicPr>
        <p:blipFill>
          <a:blip r:embed="rId2"/>
          <a:stretch>
            <a:fillRect/>
          </a:stretch>
        </p:blipFill>
        <p:spPr>
          <a:xfrm>
            <a:off x="838200" y="1674055"/>
            <a:ext cx="9698502" cy="3784211"/>
          </a:xfrm>
          <a:prstGeom prst="rect">
            <a:avLst/>
          </a:prstGeom>
        </p:spPr>
      </p:pic>
    </p:spTree>
    <p:extLst>
      <p:ext uri="{BB962C8B-B14F-4D97-AF65-F5344CB8AC3E}">
        <p14:creationId xmlns:p14="http://schemas.microsoft.com/office/powerpoint/2010/main" val="2532164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C574A-7242-7954-D812-FF93D92D34F8}"/>
              </a:ext>
            </a:extLst>
          </p:cNvPr>
          <p:cNvSpPr>
            <a:spLocks noGrp="1"/>
          </p:cNvSpPr>
          <p:nvPr>
            <p:ph type="title"/>
          </p:nvPr>
        </p:nvSpPr>
        <p:spPr/>
        <p:txBody>
          <a:bodyPr/>
          <a:lstStyle/>
          <a:p>
            <a:r>
              <a:rPr lang="en-US" b="1" dirty="0">
                <a:solidFill>
                  <a:srgbClr val="FF0000"/>
                </a:solidFill>
              </a:rPr>
              <a:t>Identification of Bugs:</a:t>
            </a:r>
            <a:endParaRPr lang="en-IN" b="1" dirty="0">
              <a:solidFill>
                <a:srgbClr val="FF0000"/>
              </a:solidFill>
            </a:endParaRPr>
          </a:p>
        </p:txBody>
      </p:sp>
      <p:sp>
        <p:nvSpPr>
          <p:cNvPr id="3" name="Text Placeholder 2">
            <a:extLst>
              <a:ext uri="{FF2B5EF4-FFF2-40B4-BE49-F238E27FC236}">
                <a16:creationId xmlns:a16="http://schemas.microsoft.com/office/drawing/2014/main" id="{67CBFB07-2BF7-6556-6221-992783407897}"/>
              </a:ext>
            </a:extLst>
          </p:cNvPr>
          <p:cNvSpPr>
            <a:spLocks noGrp="1"/>
          </p:cNvSpPr>
          <p:nvPr>
            <p:ph type="body" idx="1"/>
          </p:nvPr>
        </p:nvSpPr>
        <p:spPr/>
        <p:txBody>
          <a:bodyPr/>
          <a:lstStyle/>
          <a:p>
            <a:pPr marL="114300" indent="0">
              <a:buNone/>
            </a:pPr>
            <a:r>
              <a:rPr lang="en-US" dirty="0">
                <a:solidFill>
                  <a:srgbClr val="FF0000"/>
                </a:solidFill>
              </a:rPr>
              <a:t>Bug 1: </a:t>
            </a:r>
            <a:r>
              <a:rPr lang="en-US" dirty="0">
                <a:solidFill>
                  <a:schemeClr val="tx1"/>
                </a:solidFill>
              </a:rPr>
              <a:t>Incorrect request method defined in the Flask route</a:t>
            </a:r>
          </a:p>
          <a:p>
            <a:pPr marL="114300" indent="0">
              <a:buNone/>
            </a:pPr>
            <a:r>
              <a:rPr lang="en-US" dirty="0">
                <a:solidFill>
                  <a:srgbClr val="FF0000"/>
                </a:solidFill>
              </a:rPr>
              <a:t>Bug 2</a:t>
            </a:r>
            <a:r>
              <a:rPr lang="en-US" dirty="0">
                <a:solidFill>
                  <a:schemeClr val="tx1"/>
                </a:solidFill>
              </a:rPr>
              <a:t>: Incorrect Flask request object used to obtain data</a:t>
            </a:r>
          </a:p>
          <a:p>
            <a:pPr marL="114300" indent="0">
              <a:buNone/>
            </a:pPr>
            <a:r>
              <a:rPr lang="en-US" dirty="0">
                <a:solidFill>
                  <a:srgbClr val="FF0000"/>
                </a:solidFill>
              </a:rPr>
              <a:t>Bug 3</a:t>
            </a:r>
            <a:r>
              <a:rPr lang="en-US" dirty="0">
                <a:solidFill>
                  <a:schemeClr val="tx1"/>
                </a:solidFill>
              </a:rPr>
              <a:t>: There is no ‘If’ condition </a:t>
            </a:r>
          </a:p>
          <a:p>
            <a:pPr marL="114300" indent="0">
              <a:buNone/>
            </a:pPr>
            <a:r>
              <a:rPr lang="en-US" dirty="0">
                <a:solidFill>
                  <a:srgbClr val="FF0000"/>
                </a:solidFill>
              </a:rPr>
              <a:t>Bug 4</a:t>
            </a:r>
            <a:r>
              <a:rPr lang="en-US" dirty="0">
                <a:solidFill>
                  <a:schemeClr val="tx1"/>
                </a:solidFill>
              </a:rPr>
              <a:t>: Form attribute Action is empty/missing</a:t>
            </a:r>
          </a:p>
          <a:p>
            <a:pPr marL="114300" indent="0">
              <a:buNone/>
            </a:pPr>
            <a:r>
              <a:rPr lang="en-US" dirty="0">
                <a:solidFill>
                  <a:srgbClr val="FF0000"/>
                </a:solidFill>
              </a:rPr>
              <a:t>Bug 5</a:t>
            </a:r>
            <a:r>
              <a:rPr lang="en-US" dirty="0">
                <a:solidFill>
                  <a:schemeClr val="tx1"/>
                </a:solidFill>
              </a:rPr>
              <a:t>: Submit type attribute is missing </a:t>
            </a:r>
            <a:endParaRPr lang="en-IN" dirty="0">
              <a:solidFill>
                <a:srgbClr val="FF0000"/>
              </a:solidFill>
            </a:endParaRPr>
          </a:p>
        </p:txBody>
      </p:sp>
    </p:spTree>
    <p:extLst>
      <p:ext uri="{BB962C8B-B14F-4D97-AF65-F5344CB8AC3E}">
        <p14:creationId xmlns:p14="http://schemas.microsoft.com/office/powerpoint/2010/main" val="1971406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687FF80-2252-1E4A-8350-82079242E71D}"/>
              </a:ext>
            </a:extLst>
          </p:cNvPr>
          <p:cNvSpPr>
            <a:spLocks noGrp="1"/>
          </p:cNvSpPr>
          <p:nvPr>
            <p:ph type="body" idx="1"/>
          </p:nvPr>
        </p:nvSpPr>
        <p:spPr>
          <a:xfrm>
            <a:off x="731520" y="351692"/>
            <a:ext cx="10622280" cy="5825271"/>
          </a:xfrm>
        </p:spPr>
        <p:txBody>
          <a:bodyPr>
            <a:normAutofit/>
          </a:bodyPr>
          <a:lstStyle/>
          <a:p>
            <a:pPr marL="114300" indent="0">
              <a:buNone/>
            </a:pPr>
            <a:r>
              <a:rPr lang="en-US" sz="4400" b="1" dirty="0">
                <a:solidFill>
                  <a:srgbClr val="FF0000"/>
                </a:solidFill>
              </a:rPr>
              <a:t>Bugs finding in the Application</a:t>
            </a:r>
          </a:p>
          <a:p>
            <a:pPr marL="114300" indent="0">
              <a:buNone/>
            </a:pPr>
            <a:endParaRPr lang="en-IN" sz="4400" b="1" dirty="0">
              <a:solidFill>
                <a:srgbClr val="FF0000"/>
              </a:solidFill>
            </a:endParaRPr>
          </a:p>
        </p:txBody>
      </p:sp>
      <p:pic>
        <p:nvPicPr>
          <p:cNvPr id="5" name="Picture 4">
            <a:extLst>
              <a:ext uri="{FF2B5EF4-FFF2-40B4-BE49-F238E27FC236}">
                <a16:creationId xmlns:a16="http://schemas.microsoft.com/office/drawing/2014/main" id="{78A52462-8DD1-4945-27CD-86A6FEC83E77}"/>
              </a:ext>
            </a:extLst>
          </p:cNvPr>
          <p:cNvPicPr>
            <a:picLocks noChangeAspect="1"/>
          </p:cNvPicPr>
          <p:nvPr/>
        </p:nvPicPr>
        <p:blipFill rotWithShape="1">
          <a:blip r:embed="rId2"/>
          <a:srcRect l="21688" r="37225" b="48713"/>
          <a:stretch/>
        </p:blipFill>
        <p:spPr>
          <a:xfrm>
            <a:off x="942533" y="1425332"/>
            <a:ext cx="8074857" cy="4531612"/>
          </a:xfrm>
          <a:prstGeom prst="rect">
            <a:avLst/>
          </a:prstGeom>
        </p:spPr>
      </p:pic>
    </p:spTree>
    <p:extLst>
      <p:ext uri="{BB962C8B-B14F-4D97-AF65-F5344CB8AC3E}">
        <p14:creationId xmlns:p14="http://schemas.microsoft.com/office/powerpoint/2010/main" val="1223221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2898DB-5485-EBF7-7386-FB93ED81CC54}"/>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0A667548-23AE-61CE-84FF-8ADB62245C9A}"/>
              </a:ext>
            </a:extLst>
          </p:cNvPr>
          <p:cNvSpPr>
            <a:spLocks noGrp="1"/>
          </p:cNvSpPr>
          <p:nvPr>
            <p:ph type="body" idx="1"/>
          </p:nvPr>
        </p:nvSpPr>
        <p:spPr>
          <a:xfrm>
            <a:off x="731520" y="351692"/>
            <a:ext cx="10622280" cy="5825271"/>
          </a:xfrm>
        </p:spPr>
        <p:txBody>
          <a:bodyPr>
            <a:normAutofit/>
          </a:bodyPr>
          <a:lstStyle/>
          <a:p>
            <a:pPr marL="114300" indent="0">
              <a:buNone/>
            </a:pPr>
            <a:r>
              <a:rPr lang="en-US" sz="4400" b="1" dirty="0">
                <a:solidFill>
                  <a:srgbClr val="FF0000"/>
                </a:solidFill>
              </a:rPr>
              <a:t>Fixing Bugs in the Application</a:t>
            </a:r>
          </a:p>
          <a:p>
            <a:pPr marL="114300" indent="0">
              <a:buNone/>
            </a:pPr>
            <a:endParaRPr lang="en-IN" sz="4400" b="1" dirty="0">
              <a:solidFill>
                <a:srgbClr val="FF0000"/>
              </a:solidFill>
            </a:endParaRPr>
          </a:p>
        </p:txBody>
      </p:sp>
      <p:pic>
        <p:nvPicPr>
          <p:cNvPr id="4" name="Picture 3">
            <a:extLst>
              <a:ext uri="{FF2B5EF4-FFF2-40B4-BE49-F238E27FC236}">
                <a16:creationId xmlns:a16="http://schemas.microsoft.com/office/drawing/2014/main" id="{404E9F19-0320-49E6-5030-DBFA98E37BA0}"/>
              </a:ext>
            </a:extLst>
          </p:cNvPr>
          <p:cNvPicPr>
            <a:picLocks noChangeAspect="1"/>
          </p:cNvPicPr>
          <p:nvPr/>
        </p:nvPicPr>
        <p:blipFill>
          <a:blip r:embed="rId2"/>
          <a:stretch>
            <a:fillRect/>
          </a:stretch>
        </p:blipFill>
        <p:spPr>
          <a:xfrm>
            <a:off x="1316501" y="1416097"/>
            <a:ext cx="7095978" cy="5072626"/>
          </a:xfrm>
          <a:prstGeom prst="rect">
            <a:avLst/>
          </a:prstGeom>
        </p:spPr>
      </p:pic>
    </p:spTree>
    <p:extLst>
      <p:ext uri="{BB962C8B-B14F-4D97-AF65-F5344CB8AC3E}">
        <p14:creationId xmlns:p14="http://schemas.microsoft.com/office/powerpoint/2010/main" val="1515635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A97BF8-24DE-84C3-819E-D9CC0C481BEA}"/>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1A76DA7F-2290-1C8E-81F8-6AAAE18CC246}"/>
              </a:ext>
            </a:extLst>
          </p:cNvPr>
          <p:cNvSpPr>
            <a:spLocks noGrp="1"/>
          </p:cNvSpPr>
          <p:nvPr>
            <p:ph type="body" idx="1"/>
          </p:nvPr>
        </p:nvSpPr>
        <p:spPr>
          <a:xfrm>
            <a:off x="731520" y="351692"/>
            <a:ext cx="10622280" cy="5825271"/>
          </a:xfrm>
        </p:spPr>
        <p:txBody>
          <a:bodyPr>
            <a:normAutofit/>
          </a:bodyPr>
          <a:lstStyle/>
          <a:p>
            <a:pPr marL="114300" indent="0">
              <a:buNone/>
            </a:pPr>
            <a:r>
              <a:rPr lang="en-US" sz="4400" b="1" dirty="0">
                <a:solidFill>
                  <a:srgbClr val="FF0000"/>
                </a:solidFill>
              </a:rPr>
              <a:t>Bugs finding in the HTML</a:t>
            </a:r>
          </a:p>
          <a:p>
            <a:pPr marL="114300" indent="0">
              <a:buNone/>
            </a:pPr>
            <a:endParaRPr lang="en-IN" sz="4400" b="1" dirty="0">
              <a:solidFill>
                <a:srgbClr val="FF0000"/>
              </a:solidFill>
            </a:endParaRPr>
          </a:p>
        </p:txBody>
      </p:sp>
      <p:pic>
        <p:nvPicPr>
          <p:cNvPr id="4" name="Picture 3">
            <a:extLst>
              <a:ext uri="{FF2B5EF4-FFF2-40B4-BE49-F238E27FC236}">
                <a16:creationId xmlns:a16="http://schemas.microsoft.com/office/drawing/2014/main" id="{71C0F374-D899-8047-B36B-A30F86D80B5B}"/>
              </a:ext>
            </a:extLst>
          </p:cNvPr>
          <p:cNvPicPr>
            <a:picLocks noChangeAspect="1"/>
          </p:cNvPicPr>
          <p:nvPr/>
        </p:nvPicPr>
        <p:blipFill rotWithShape="1">
          <a:blip r:embed="rId2"/>
          <a:srcRect l="22615" r="29731" b="56088"/>
          <a:stretch/>
        </p:blipFill>
        <p:spPr>
          <a:xfrm>
            <a:off x="838200" y="1324036"/>
            <a:ext cx="9332742" cy="4835085"/>
          </a:xfrm>
          <a:prstGeom prst="rect">
            <a:avLst/>
          </a:prstGeom>
        </p:spPr>
      </p:pic>
    </p:spTree>
    <p:extLst>
      <p:ext uri="{BB962C8B-B14F-4D97-AF65-F5344CB8AC3E}">
        <p14:creationId xmlns:p14="http://schemas.microsoft.com/office/powerpoint/2010/main" val="3807530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CC997D-13D4-02BD-12A6-54DB1C9B5197}"/>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5CEC0113-C69E-DE89-04F9-E196119EAA75}"/>
              </a:ext>
            </a:extLst>
          </p:cNvPr>
          <p:cNvSpPr>
            <a:spLocks noGrp="1"/>
          </p:cNvSpPr>
          <p:nvPr>
            <p:ph type="body" idx="1"/>
          </p:nvPr>
        </p:nvSpPr>
        <p:spPr>
          <a:xfrm>
            <a:off x="731520" y="351692"/>
            <a:ext cx="10622280" cy="5825271"/>
          </a:xfrm>
        </p:spPr>
        <p:txBody>
          <a:bodyPr>
            <a:normAutofit/>
          </a:bodyPr>
          <a:lstStyle/>
          <a:p>
            <a:pPr marL="114300" indent="0">
              <a:buNone/>
            </a:pPr>
            <a:r>
              <a:rPr lang="en-US" sz="4400" b="1" dirty="0">
                <a:solidFill>
                  <a:srgbClr val="FF0000"/>
                </a:solidFill>
              </a:rPr>
              <a:t>Fixing bugs in the HTML</a:t>
            </a:r>
          </a:p>
          <a:p>
            <a:pPr marL="114300" indent="0">
              <a:buNone/>
            </a:pPr>
            <a:endParaRPr lang="en-IN" sz="4400" b="1" dirty="0">
              <a:solidFill>
                <a:srgbClr val="FF0000"/>
              </a:solidFill>
            </a:endParaRPr>
          </a:p>
        </p:txBody>
      </p:sp>
      <p:pic>
        <p:nvPicPr>
          <p:cNvPr id="5" name="Picture 4">
            <a:extLst>
              <a:ext uri="{FF2B5EF4-FFF2-40B4-BE49-F238E27FC236}">
                <a16:creationId xmlns:a16="http://schemas.microsoft.com/office/drawing/2014/main" id="{E7292614-42C6-492C-271B-90D9BF241B3E}"/>
              </a:ext>
            </a:extLst>
          </p:cNvPr>
          <p:cNvPicPr>
            <a:picLocks noChangeAspect="1"/>
          </p:cNvPicPr>
          <p:nvPr/>
        </p:nvPicPr>
        <p:blipFill>
          <a:blip r:embed="rId2"/>
          <a:stretch>
            <a:fillRect/>
          </a:stretch>
        </p:blipFill>
        <p:spPr>
          <a:xfrm>
            <a:off x="1094715" y="1441644"/>
            <a:ext cx="9709273" cy="4430305"/>
          </a:xfrm>
          <a:prstGeom prst="rect">
            <a:avLst/>
          </a:prstGeom>
        </p:spPr>
      </p:pic>
    </p:spTree>
    <p:extLst>
      <p:ext uri="{BB962C8B-B14F-4D97-AF65-F5344CB8AC3E}">
        <p14:creationId xmlns:p14="http://schemas.microsoft.com/office/powerpoint/2010/main" val="342504304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273</Words>
  <Application>Microsoft Office PowerPoint</Application>
  <PresentationFormat>Widescreen</PresentationFormat>
  <Paragraphs>21</Paragraphs>
  <Slides>11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Söhne</vt:lpstr>
      <vt:lpstr>Lato Black</vt:lpstr>
      <vt:lpstr>Libre Baskerville</vt:lpstr>
      <vt:lpstr>Calibri</vt:lpstr>
      <vt:lpstr>Office Theme</vt:lpstr>
      <vt:lpstr>PowerPoint Presentation</vt:lpstr>
      <vt:lpstr>PowerPoint Presentation</vt:lpstr>
      <vt:lpstr>Task:</vt:lpstr>
      <vt:lpstr>PowerPoint Presentation</vt:lpstr>
      <vt:lpstr>Identification of Bugs: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Sid Farakate</cp:lastModifiedBy>
  <cp:revision>1</cp:revision>
  <dcterms:created xsi:type="dcterms:W3CDTF">2021-02-16T05:19:01Z</dcterms:created>
  <dcterms:modified xsi:type="dcterms:W3CDTF">2024-02-28T09:32:55Z</dcterms:modified>
</cp:coreProperties>
</file>