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2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95781"/>
            <a:ext cx="6995160" cy="382016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763261"/>
            <a:ext cx="6172200" cy="2649219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65E4-319B-4A69-8DC6-41C379C063F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29A2-ACFB-4E70-AC21-E6D0D9D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65E4-319B-4A69-8DC6-41C379C063F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29A2-ACFB-4E70-AC21-E6D0D9D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584200"/>
            <a:ext cx="177450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584200"/>
            <a:ext cx="522065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65E4-319B-4A69-8DC6-41C379C063F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29A2-ACFB-4E70-AC21-E6D0D9D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65E4-319B-4A69-8DC6-41C379C063F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29A2-ACFB-4E70-AC21-E6D0D9D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8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735583"/>
            <a:ext cx="7098030" cy="456437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343143"/>
            <a:ext cx="7098030" cy="24002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65E4-319B-4A69-8DC6-41C379C063F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29A2-ACFB-4E70-AC21-E6D0D9D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921000"/>
            <a:ext cx="34975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921000"/>
            <a:ext cx="34975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65E4-319B-4A69-8DC6-41C379C063F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29A2-ACFB-4E70-AC21-E6D0D9D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6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84202"/>
            <a:ext cx="709803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689861"/>
            <a:ext cx="3481506" cy="131825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008120"/>
            <a:ext cx="348150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689861"/>
            <a:ext cx="3498652" cy="131825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008120"/>
            <a:ext cx="349865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65E4-319B-4A69-8DC6-41C379C063F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29A2-ACFB-4E70-AC21-E6D0D9D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65E4-319B-4A69-8DC6-41C379C063F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29A2-ACFB-4E70-AC21-E6D0D9D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65E4-319B-4A69-8DC6-41C379C063F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29A2-ACFB-4E70-AC21-E6D0D9D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0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1520"/>
            <a:ext cx="2654260" cy="25603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579882"/>
            <a:ext cx="4166235" cy="779780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291840"/>
            <a:ext cx="2654260" cy="609854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65E4-319B-4A69-8DC6-41C379C063F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29A2-ACFB-4E70-AC21-E6D0D9D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1520"/>
            <a:ext cx="2654260" cy="25603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579882"/>
            <a:ext cx="4166235" cy="779780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291840"/>
            <a:ext cx="2654260" cy="609854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65E4-319B-4A69-8DC6-41C379C063F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29A2-ACFB-4E70-AC21-E6D0D9D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1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584202"/>
            <a:ext cx="709803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921000"/>
            <a:ext cx="709803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865E4-319B-4A69-8DC6-41C379C063F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0170162"/>
            <a:ext cx="277749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929A2-ACFB-4E70-AC21-E6D0D9D0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dgang.github.io/trick-or-trea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sidgang.github.io/trick-or-tre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eb with a spider and a qr cod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49E2AF9-51E8-6472-87AB-DE6F617BF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8082">
            <a:off x="192505" y="3245088"/>
            <a:ext cx="7844589" cy="4482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61FFD-A257-0AED-938F-86F15C34E4A1}"/>
              </a:ext>
            </a:extLst>
          </p:cNvPr>
          <p:cNvSpPr txBox="1"/>
          <p:nvPr/>
        </p:nvSpPr>
        <p:spPr>
          <a:xfrm>
            <a:off x="91328" y="944856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reepster" panose="02000000000000000000" pitchFamily="2" charset="0"/>
              </a:rPr>
              <a:t>Scan my </a:t>
            </a:r>
            <a:r>
              <a:rPr lang="en-US" sz="4800" dirty="0" err="1">
                <a:solidFill>
                  <a:schemeClr val="accent2"/>
                </a:solidFill>
                <a:latin typeface="Creepster" panose="02000000000000000000" pitchFamily="2" charset="0"/>
              </a:rPr>
              <a:t>BOO</a:t>
            </a:r>
            <a:r>
              <a:rPr lang="en-US" sz="4800" dirty="0" err="1">
                <a:solidFill>
                  <a:schemeClr val="bg1"/>
                </a:solidFill>
                <a:latin typeface="Creepster" panose="02000000000000000000" pitchFamily="2" charset="0"/>
              </a:rPr>
              <a:t>siness</a:t>
            </a:r>
            <a:r>
              <a:rPr lang="en-US" sz="4800" dirty="0">
                <a:solidFill>
                  <a:schemeClr val="bg1"/>
                </a:solidFill>
                <a:latin typeface="Creepster" panose="02000000000000000000" pitchFamily="2" charset="0"/>
              </a:rPr>
              <a:t> card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Creepster" panose="02000000000000000000" pitchFamily="2" charset="0"/>
              </a:rPr>
              <a:t>for a </a:t>
            </a:r>
            <a:r>
              <a:rPr lang="en-US" sz="4800" dirty="0" err="1">
                <a:solidFill>
                  <a:schemeClr val="accent2"/>
                </a:solidFill>
                <a:latin typeface="Creepster" panose="02000000000000000000" pitchFamily="2" charset="0"/>
              </a:rPr>
              <a:t>QR</a:t>
            </a:r>
            <a:r>
              <a:rPr lang="en-US" sz="4800" dirty="0" err="1">
                <a:solidFill>
                  <a:schemeClr val="bg1"/>
                </a:solidFill>
                <a:latin typeface="Creepster" panose="02000000000000000000" pitchFamily="2" charset="0"/>
              </a:rPr>
              <a:t>eepy</a:t>
            </a:r>
            <a:r>
              <a:rPr lang="en-US" sz="4800" dirty="0">
                <a:solidFill>
                  <a:schemeClr val="bg1"/>
                </a:solidFill>
                <a:latin typeface="Creepster" panose="02000000000000000000" pitchFamily="2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reepster" panose="02000000000000000000" pitchFamily="2" charset="0"/>
              </a:rPr>
              <a:t>trick or treat!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CA07F-59E5-8E60-36BF-F1CED15DF629}"/>
              </a:ext>
            </a:extLst>
          </p:cNvPr>
          <p:cNvSpPr txBox="1"/>
          <p:nvPr/>
        </p:nvSpPr>
        <p:spPr>
          <a:xfrm>
            <a:off x="1290526" y="8458284"/>
            <a:ext cx="5648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FreightSans Pro Black" panose="02000A03040000020004" pitchFamily="50" charset="0"/>
              </a:rPr>
              <a:t>or go to </a:t>
            </a:r>
            <a:r>
              <a:rPr lang="en-US" sz="3200" dirty="0">
                <a:solidFill>
                  <a:srgbClr val="0563C1"/>
                </a:solidFill>
                <a:latin typeface="FreightSans Pro Black" panose="02000A03040000020004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tinyurl.com/</a:t>
            </a:r>
            <a:r>
              <a:rPr lang="en-US" sz="3200" dirty="0" err="1">
                <a:solidFill>
                  <a:srgbClr val="0563C1"/>
                </a:solidFill>
                <a:latin typeface="FreightSans Pro Black" panose="02000A03040000020004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fasoween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eightSans Pro Black" panose="02000A03040000020004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eightSans Pro Black" panose="02000A03040000020004" pitchFamily="50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FreightSans Pro Black" panose="02000A03040000020004" pitchFamily="50" charset="0"/>
              </a:rPr>
              <a:t>on your phone 📱</a:t>
            </a:r>
          </a:p>
        </p:txBody>
      </p:sp>
    </p:spTree>
    <p:extLst>
      <p:ext uri="{BB962C8B-B14F-4D97-AF65-F5344CB8AC3E}">
        <p14:creationId xmlns:p14="http://schemas.microsoft.com/office/powerpoint/2010/main" val="82345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Creepster</vt:lpstr>
      <vt:lpstr>FreightSans Pro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Gangrade</dc:creator>
  <cp:lastModifiedBy>Sid Gangrade</cp:lastModifiedBy>
  <cp:revision>1</cp:revision>
  <dcterms:created xsi:type="dcterms:W3CDTF">2023-10-31T19:28:13Z</dcterms:created>
  <dcterms:modified xsi:type="dcterms:W3CDTF">2023-10-31T19:33:23Z</dcterms:modified>
</cp:coreProperties>
</file>