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9" d="100"/>
          <a:sy n="209" d="100"/>
        </p:scale>
        <p:origin x="-7104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1EC-AFF4-3425-E08A-D8F99D6E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9BBD8-CF0D-CA74-4452-DD627718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E9AE-5843-F53B-52C5-40A66FA7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0884-4EDE-657E-6F7F-DE99C924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B77-D2EC-25BF-1FC2-C5C57439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A83C-ECAC-C700-97E8-21119663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68C3A-4490-AD9C-DB66-356FFD95D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638A-9583-BBBB-CDDE-FB153ABD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839B-F57F-B95F-9059-A09ED812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ACA4-F572-B07F-B4DF-46F65D51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7DAB8-E309-B2E2-E450-1B40BB25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A0A7-8AEF-1376-D9D1-37997CA3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868C-588C-9354-6EC0-C24252F0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89CF-6D08-2230-D98D-3C69744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493C-4A60-8080-5D81-DF5FB956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2977-148F-7BD5-B585-A09228AB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FBC8-F39A-C31E-8994-B562223E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527A-FEA6-B48A-6B5D-11CEFCD5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E462-3925-F8F0-445C-508888E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D324-2F13-EE6F-051D-216FB42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6455-119F-59EE-FD0F-6A78B16B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4C8E1-E08A-752A-B3C5-5BC696A5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4788-A1C8-4A08-0ADE-BF64204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292B-D27D-3E99-1F56-2F813AB2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9B6B-13AC-8F2A-0171-2E2759C5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88A9-BB6B-7D1A-5F37-8BC50EE2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0922-ACAC-0B47-6396-1C2F392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3479F-8450-63AF-199C-93E8F207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C719-7342-3913-F285-229FE9FE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646A-191D-D5E4-4AF9-974294E2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4AD-A57B-9C41-2397-AC95B71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081-856B-7B64-9D84-4C2AB68C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D826-600A-3296-8EDB-9BC50C0A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5C52-BF0A-1E19-42F1-370663EA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A95D7-4C2F-2E39-1910-42FA5AA1A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66BCB-6B2F-1BD5-F0D3-239577C4A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1C8FF-B555-9C44-E10D-CEE3EFD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D0722-B73C-4025-257C-8E597FE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09B32-46BC-369F-314C-A5B738B9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DDA3-97F0-8031-A1E8-A1F765C9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244C3-9783-15AE-4C84-B0EB85BA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17AF-94A6-E1C0-D6D1-AAB5563A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910B-73D3-CBC2-CCF1-0D801D0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0AD88-367E-6CA2-1C54-FCBC1AF0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A017E-7A35-9514-4EFE-22BEBC03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4FD5-F371-E4F8-8AF6-52D740BA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B4C5-5F0B-DF98-ED68-AEBA9152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071-CC65-6B20-36E3-2F94A643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BF08-B3A5-E696-EDA8-E79A8FCAC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DA23-0E39-A55C-EFEE-5B22304C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167-7452-BD57-947E-06EADB3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7FC1-2782-3FF8-9E6A-F2D022AD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0092-78EC-429F-E524-B67F008B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AD915-8806-533D-BBC9-42851FCA1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805A-EB66-3A5F-351A-B03D1D67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581C-D8AB-C826-8296-EF7333D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1634-D852-E813-CC9A-E147FF7D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8CA7-3600-04B4-E22A-77D93FA0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A2C26-1822-9B92-789A-2220A4BD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FE2E-4BEB-F5A8-4306-53A952E3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564C-8EAD-AE8E-BC37-93F1FEED3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6F38-9569-4D7C-85E5-8A45FD83931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B702-2599-B984-1376-F6A50D42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C21E-1656-E97D-C3D9-C362E6EE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D832-09E7-4113-8688-DF17C556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dgang.github.io/trick-or-trea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eb with a spider and a qr code">
            <a:hlinkClick r:id="rId2"/>
            <a:extLst>
              <a:ext uri="{FF2B5EF4-FFF2-40B4-BE49-F238E27FC236}">
                <a16:creationId xmlns:a16="http://schemas.microsoft.com/office/drawing/2014/main" id="{581128E9-2821-BD33-F283-58A0DF6B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882">
            <a:off x="1790285" y="1360440"/>
            <a:ext cx="8611428" cy="49208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B7177-5307-6298-7F64-42EA3EBE3908}"/>
              </a:ext>
            </a:extLst>
          </p:cNvPr>
          <p:cNvSpPr txBox="1"/>
          <p:nvPr/>
        </p:nvSpPr>
        <p:spPr>
          <a:xfrm>
            <a:off x="1341782" y="327992"/>
            <a:ext cx="1159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reepster" panose="02000000000000000000" pitchFamily="2" charset="0"/>
              </a:rPr>
              <a:t>Scan my </a:t>
            </a:r>
            <a:r>
              <a:rPr lang="en-US" sz="3600" dirty="0" err="1">
                <a:solidFill>
                  <a:schemeClr val="accent2"/>
                </a:solidFill>
                <a:latin typeface="Creepster" panose="02000000000000000000" pitchFamily="2" charset="0"/>
              </a:rPr>
              <a:t>BOO</a:t>
            </a:r>
            <a:r>
              <a:rPr lang="en-US" sz="3600" dirty="0" err="1">
                <a:solidFill>
                  <a:schemeClr val="bg1"/>
                </a:solidFill>
                <a:latin typeface="Creepster" panose="02000000000000000000" pitchFamily="2" charset="0"/>
              </a:rPr>
              <a:t>siness</a:t>
            </a:r>
            <a:r>
              <a:rPr lang="en-US" sz="3600" dirty="0">
                <a:solidFill>
                  <a:schemeClr val="bg1"/>
                </a:solidFill>
                <a:latin typeface="Creepster" panose="02000000000000000000" pitchFamily="2" charset="0"/>
              </a:rPr>
              <a:t> card for a </a:t>
            </a:r>
            <a:r>
              <a:rPr lang="en-US" sz="3600" dirty="0" err="1">
                <a:solidFill>
                  <a:schemeClr val="accent2"/>
                </a:solidFill>
                <a:latin typeface="Creepster" panose="02000000000000000000" pitchFamily="2" charset="0"/>
              </a:rPr>
              <a:t>QR</a:t>
            </a:r>
            <a:r>
              <a:rPr lang="en-US" sz="3600" dirty="0" err="1">
                <a:solidFill>
                  <a:schemeClr val="bg1"/>
                </a:solidFill>
                <a:latin typeface="Creepster" panose="02000000000000000000" pitchFamily="2" charset="0"/>
              </a:rPr>
              <a:t>eepy</a:t>
            </a:r>
            <a:r>
              <a:rPr lang="en-US" sz="3600" dirty="0">
                <a:solidFill>
                  <a:schemeClr val="bg1"/>
                </a:solidFill>
                <a:latin typeface="Creepster" panose="02000000000000000000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reepster" panose="02000000000000000000" pitchFamily="2" charset="0"/>
              </a:rPr>
              <a:t>trick or treat!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DEB00-E105-D858-78DE-0852B13C75DB}"/>
              </a:ext>
            </a:extLst>
          </p:cNvPr>
          <p:cNvSpPr txBox="1"/>
          <p:nvPr/>
        </p:nvSpPr>
        <p:spPr>
          <a:xfrm rot="21384602">
            <a:off x="7244036" y="2169780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tinyurl.com/</a:t>
            </a:r>
            <a:r>
              <a:rPr lang="en-US" dirty="0" err="1"/>
              <a:t>fasoween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Creepster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Gangrade</dc:creator>
  <cp:lastModifiedBy>Sid Gangrade</cp:lastModifiedBy>
  <cp:revision>3</cp:revision>
  <dcterms:created xsi:type="dcterms:W3CDTF">2023-10-31T16:17:37Z</dcterms:created>
  <dcterms:modified xsi:type="dcterms:W3CDTF">2023-10-31T16:30:36Z</dcterms:modified>
</cp:coreProperties>
</file>