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6"/>
  </p:handoutMasterIdLst>
  <p:sldIdLst>
    <p:sldId id="256" r:id="rId5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2261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893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5B8B09-96B4-42B6-BBA5-CD52F33A21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7A1D75-31CA-40EC-B32C-88BC017FB6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6DA7F-2AB4-430D-8B2A-97731DDF23A1}" type="datetimeFigureOut">
              <a:rPr lang="en-US" smtClean="0"/>
              <a:t>3/1/2023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777EBB-0582-4473-AD83-4F4CB19727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34692-2682-4BB1-95AB-1EDD3CCDE4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2AD1E-28AA-43B8-A3D8-C3F540DD2C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799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1734F95E-743F-4147-A98F-612A33549353}"/>
              </a:ext>
            </a:extLst>
          </p:cNvPr>
          <p:cNvSpPr/>
          <p:nvPr userDrawn="1"/>
        </p:nvSpPr>
        <p:spPr>
          <a:xfrm>
            <a:off x="1681200" y="3742525"/>
            <a:ext cx="5176800" cy="2629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5F3F3A-D617-478B-B4A2-C0F71EEAA703}"/>
              </a:ext>
            </a:extLst>
          </p:cNvPr>
          <p:cNvSpPr/>
          <p:nvPr userDrawn="1"/>
        </p:nvSpPr>
        <p:spPr>
          <a:xfrm>
            <a:off x="1681200" y="1475904"/>
            <a:ext cx="5176800" cy="226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8A83A02-12A8-4C69-A2FA-F25F498B67BB}"/>
              </a:ext>
            </a:extLst>
          </p:cNvPr>
          <p:cNvSpPr/>
          <p:nvPr userDrawn="1"/>
        </p:nvSpPr>
        <p:spPr>
          <a:xfrm>
            <a:off x="1681200" y="6370409"/>
            <a:ext cx="5176800" cy="27735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DD42C35-82F9-4853-AB66-D1BF0AE26D35}"/>
              </a:ext>
            </a:extLst>
          </p:cNvPr>
          <p:cNvSpPr/>
          <p:nvPr userDrawn="1"/>
        </p:nvSpPr>
        <p:spPr>
          <a:xfrm>
            <a:off x="0" y="1475905"/>
            <a:ext cx="1681200" cy="226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5B0561-816F-426F-878B-2F2086184F9A}"/>
              </a:ext>
            </a:extLst>
          </p:cNvPr>
          <p:cNvSpPr/>
          <p:nvPr userDrawn="1"/>
        </p:nvSpPr>
        <p:spPr>
          <a:xfrm>
            <a:off x="0" y="3742525"/>
            <a:ext cx="1681200" cy="26280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5730FB0-2145-43C2-BBD1-3A76631F074B}"/>
              </a:ext>
            </a:extLst>
          </p:cNvPr>
          <p:cNvSpPr/>
          <p:nvPr userDrawn="1"/>
        </p:nvSpPr>
        <p:spPr>
          <a:xfrm>
            <a:off x="0" y="6370409"/>
            <a:ext cx="1681200" cy="18173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853919-AF17-4412-9D86-099D826A9AFF}"/>
              </a:ext>
            </a:extLst>
          </p:cNvPr>
          <p:cNvSpPr/>
          <p:nvPr userDrawn="1"/>
        </p:nvSpPr>
        <p:spPr>
          <a:xfrm>
            <a:off x="1681200" y="0"/>
            <a:ext cx="5176800" cy="147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8CD27A-B7F3-4461-997E-F5B5DD857C1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909127" y="187690"/>
            <a:ext cx="3986213" cy="597381"/>
          </a:xfrm>
        </p:spPr>
        <p:txBody>
          <a:bodyPr anchor="b">
            <a:normAutofit/>
          </a:bodyPr>
          <a:lstStyle>
            <a:lvl1pPr algn="l">
              <a:defRPr sz="3000" spc="-8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MIRA KARLSOON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C15E1F-BDB1-4518-BEB3-21BE6385A68F}"/>
              </a:ext>
            </a:extLst>
          </p:cNvPr>
          <p:cNvSpPr/>
          <p:nvPr userDrawn="1"/>
        </p:nvSpPr>
        <p:spPr>
          <a:xfrm>
            <a:off x="0" y="-1"/>
            <a:ext cx="1681200" cy="147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7D99E98-76BB-4ED5-B28D-5A0E4E893E6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18600" y="238609"/>
            <a:ext cx="1044000" cy="1044000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your photo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4A0A0-C190-444E-9CFC-CDE6C8211F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328444" y="755312"/>
            <a:ext cx="1482566" cy="498592"/>
          </a:xfrm>
        </p:spPr>
        <p:txBody>
          <a:bodyPr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Web Designer,</a:t>
            </a:r>
          </a:p>
          <a:p>
            <a:r>
              <a:rPr lang="en-US" dirty="0"/>
              <a:t>Developer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026E129-56E2-4548-908C-B4BB28C427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89544" y="755879"/>
            <a:ext cx="1416050" cy="497955"/>
          </a:xfrm>
        </p:spPr>
        <p:txBody>
          <a:bodyPr>
            <a:noAutofit/>
          </a:bodyPr>
          <a:lstStyle>
            <a:lvl1pPr marL="0" indent="0" algn="l" defTabSz="514350" rtl="0" eaLnBrk="1" latinLnBrk="0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51435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35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51435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35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51435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35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51435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35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Kansas City,</a:t>
            </a:r>
          </a:p>
          <a:p>
            <a:pPr lvl="0"/>
            <a:r>
              <a:rPr lang="en-US" dirty="0"/>
              <a:t>USA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A9CCCCE-93E2-4268-A008-9F325EC18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85835" y="1632298"/>
            <a:ext cx="1337835" cy="24288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ABOUT ME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ABDE617-9574-4A14-811F-5400A992352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9127" y="1916087"/>
            <a:ext cx="2084387" cy="827088"/>
          </a:xfrm>
        </p:spPr>
        <p:txBody>
          <a:bodyPr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 amet, consectetuer adipiscing elit. Maecenas porttitor congue massa. Fusce posuere, magna sed pulvinar </a:t>
            </a:r>
            <a:r>
              <a:rPr lang="en-US" dirty="0" err="1"/>
              <a:t>ultricies</a:t>
            </a:r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1D008292-7770-4DAF-819C-B39ABABBEE2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05132" y="2781369"/>
            <a:ext cx="718493" cy="44714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5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200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501B265C-5EB2-472B-91B5-BD4157F578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21281" y="2774314"/>
            <a:ext cx="586153" cy="44714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5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77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18CB412F-2342-43EA-9244-391F5036821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00400" y="2772355"/>
            <a:ext cx="1026943" cy="44714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5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100%</a:t>
            </a:r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878165D7-579C-442D-AF8F-C27C40BAC07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181097" y="3913647"/>
            <a:ext cx="2041508" cy="24288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CAREER TIMELINE</a:t>
            </a:r>
          </a:p>
        </p:txBody>
      </p:sp>
      <p:sp>
        <p:nvSpPr>
          <p:cNvPr id="34" name="Text Placeholder 23">
            <a:extLst>
              <a:ext uri="{FF2B5EF4-FFF2-40B4-BE49-F238E27FC236}">
                <a16:creationId xmlns:a16="http://schemas.microsoft.com/office/drawing/2014/main" id="{F5CD190C-8CC4-49AF-BA8D-F8B879E9CF0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75425" y="1632298"/>
            <a:ext cx="1472155" cy="24288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EDUCATION</a:t>
            </a:r>
          </a:p>
        </p:txBody>
      </p:sp>
      <p:sp>
        <p:nvSpPr>
          <p:cNvPr id="35" name="Text Placeholder 25">
            <a:extLst>
              <a:ext uri="{FF2B5EF4-FFF2-40B4-BE49-F238E27FC236}">
                <a16:creationId xmlns:a16="http://schemas.microsoft.com/office/drawing/2014/main" id="{E9219B4B-AEF7-4506-9ACF-CFAF003F313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05132" y="3122286"/>
            <a:ext cx="716149" cy="416638"/>
          </a:xfrm>
        </p:spPr>
        <p:txBody>
          <a:bodyPr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Websites</a:t>
            </a:r>
            <a:br>
              <a:rPr lang="en-US" dirty="0"/>
            </a:br>
            <a:r>
              <a:rPr lang="en-US" dirty="0"/>
              <a:t>Created</a:t>
            </a:r>
          </a:p>
        </p:txBody>
      </p:sp>
      <p:sp>
        <p:nvSpPr>
          <p:cNvPr id="36" name="Text Placeholder 25">
            <a:extLst>
              <a:ext uri="{FF2B5EF4-FFF2-40B4-BE49-F238E27FC236}">
                <a16:creationId xmlns:a16="http://schemas.microsoft.com/office/drawing/2014/main" id="{8974CE11-E247-44F8-8AC4-B2AC2C113B0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636281" y="3127875"/>
            <a:ext cx="586153" cy="416638"/>
          </a:xfrm>
        </p:spPr>
        <p:txBody>
          <a:bodyPr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Apps</a:t>
            </a:r>
            <a:br>
              <a:rPr lang="en-US" dirty="0"/>
            </a:br>
            <a:r>
              <a:rPr lang="en-US" dirty="0"/>
              <a:t>Created</a:t>
            </a:r>
          </a:p>
        </p:txBody>
      </p:sp>
      <p:sp>
        <p:nvSpPr>
          <p:cNvPr id="37" name="Text Placeholder 25">
            <a:extLst>
              <a:ext uri="{FF2B5EF4-FFF2-40B4-BE49-F238E27FC236}">
                <a16:creationId xmlns:a16="http://schemas.microsoft.com/office/drawing/2014/main" id="{D29EC1A9-D87F-4AAC-B42B-5640A131052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235090" y="3129664"/>
            <a:ext cx="992253" cy="416638"/>
          </a:xfrm>
        </p:spPr>
        <p:txBody>
          <a:bodyPr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Clients</a:t>
            </a:r>
            <a:br>
              <a:rPr lang="en-US" dirty="0"/>
            </a:br>
            <a:r>
              <a:rPr lang="en-US" dirty="0"/>
              <a:t>Satisfaction</a:t>
            </a:r>
          </a:p>
        </p:txBody>
      </p:sp>
      <p:sp>
        <p:nvSpPr>
          <p:cNvPr id="38" name="Text Placeholder 27">
            <a:extLst>
              <a:ext uri="{FF2B5EF4-FFF2-40B4-BE49-F238E27FC236}">
                <a16:creationId xmlns:a16="http://schemas.microsoft.com/office/drawing/2014/main" id="{D0441C06-AEE9-4E5A-84BB-CD1241AEE5E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74546" y="1954645"/>
            <a:ext cx="405825" cy="18720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7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2007</a:t>
            </a:r>
          </a:p>
        </p:txBody>
      </p:sp>
      <p:sp>
        <p:nvSpPr>
          <p:cNvPr id="39" name="Text Placeholder 27">
            <a:extLst>
              <a:ext uri="{FF2B5EF4-FFF2-40B4-BE49-F238E27FC236}">
                <a16:creationId xmlns:a16="http://schemas.microsoft.com/office/drawing/2014/main" id="{3612D99C-52B4-4AFB-A4BF-B016920536B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4546" y="2357647"/>
            <a:ext cx="405825" cy="18720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7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2010</a:t>
            </a:r>
          </a:p>
        </p:txBody>
      </p:sp>
      <p:sp>
        <p:nvSpPr>
          <p:cNvPr id="40" name="Text Placeholder 27">
            <a:extLst>
              <a:ext uri="{FF2B5EF4-FFF2-40B4-BE49-F238E27FC236}">
                <a16:creationId xmlns:a16="http://schemas.microsoft.com/office/drawing/2014/main" id="{4D431E77-818F-46FB-87EE-6EFD306D1A2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74546" y="2760649"/>
            <a:ext cx="405825" cy="18720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7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2015</a:t>
            </a:r>
          </a:p>
        </p:txBody>
      </p:sp>
      <p:sp>
        <p:nvSpPr>
          <p:cNvPr id="41" name="Text Placeholder 27">
            <a:extLst>
              <a:ext uri="{FF2B5EF4-FFF2-40B4-BE49-F238E27FC236}">
                <a16:creationId xmlns:a16="http://schemas.microsoft.com/office/drawing/2014/main" id="{39C50F4E-A724-4674-AFB4-0F78A45F865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4546" y="3163651"/>
            <a:ext cx="405825" cy="18720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7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2018</a:t>
            </a:r>
          </a:p>
        </p:txBody>
      </p:sp>
      <p:sp>
        <p:nvSpPr>
          <p:cNvPr id="50" name="Text Placeholder 23">
            <a:extLst>
              <a:ext uri="{FF2B5EF4-FFF2-40B4-BE49-F238E27FC236}">
                <a16:creationId xmlns:a16="http://schemas.microsoft.com/office/drawing/2014/main" id="{1B42AB60-0F84-4AF4-B1B1-6B9F76491C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809890" y="1942941"/>
            <a:ext cx="1574409" cy="186026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SCHOOL OF FINE ART</a:t>
            </a:r>
          </a:p>
        </p:txBody>
      </p:sp>
      <p:sp>
        <p:nvSpPr>
          <p:cNvPr id="51" name="Text Placeholder 23">
            <a:extLst>
              <a:ext uri="{FF2B5EF4-FFF2-40B4-BE49-F238E27FC236}">
                <a16:creationId xmlns:a16="http://schemas.microsoft.com/office/drawing/2014/main" id="{A5695B7F-A80F-48FE-B9F5-15AC2768F3D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809890" y="2339932"/>
            <a:ext cx="1574409" cy="186026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BELLOWS COLLEGE</a:t>
            </a:r>
          </a:p>
        </p:txBody>
      </p:sp>
      <p:sp>
        <p:nvSpPr>
          <p:cNvPr id="52" name="Text Placeholder 23">
            <a:extLst>
              <a:ext uri="{FF2B5EF4-FFF2-40B4-BE49-F238E27FC236}">
                <a16:creationId xmlns:a16="http://schemas.microsoft.com/office/drawing/2014/main" id="{CC109F11-3D14-4CE2-BACB-D0EDE761FBD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809890" y="2736923"/>
            <a:ext cx="1574409" cy="186026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SCHOOL OF FINE ART</a:t>
            </a:r>
          </a:p>
        </p:txBody>
      </p:sp>
      <p:sp>
        <p:nvSpPr>
          <p:cNvPr id="53" name="Text Placeholder 23">
            <a:extLst>
              <a:ext uri="{FF2B5EF4-FFF2-40B4-BE49-F238E27FC236}">
                <a16:creationId xmlns:a16="http://schemas.microsoft.com/office/drawing/2014/main" id="{0DDB7B77-77C1-456C-A2D1-9361065655A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809890" y="3133913"/>
            <a:ext cx="1574409" cy="186026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BELLOWS COLLEGE</a:t>
            </a:r>
          </a:p>
        </p:txBody>
      </p:sp>
      <p:sp>
        <p:nvSpPr>
          <p:cNvPr id="54" name="Text Placeholder 25">
            <a:extLst>
              <a:ext uri="{FF2B5EF4-FFF2-40B4-BE49-F238E27FC236}">
                <a16:creationId xmlns:a16="http://schemas.microsoft.com/office/drawing/2014/main" id="{2EB589B3-44F7-4DE3-8DC0-6D53E25DDB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09890" y="2138771"/>
            <a:ext cx="1574409" cy="13244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55" name="Text Placeholder 25">
            <a:extLst>
              <a:ext uri="{FF2B5EF4-FFF2-40B4-BE49-F238E27FC236}">
                <a16:creationId xmlns:a16="http://schemas.microsoft.com/office/drawing/2014/main" id="{A4DC1AD5-3DD4-4A42-9761-E824F9709EB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809890" y="2537525"/>
            <a:ext cx="1574409" cy="13244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56" name="Text Placeholder 25">
            <a:extLst>
              <a:ext uri="{FF2B5EF4-FFF2-40B4-BE49-F238E27FC236}">
                <a16:creationId xmlns:a16="http://schemas.microsoft.com/office/drawing/2014/main" id="{F65630D5-67D7-4424-9BB9-489E014B078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809890" y="2936279"/>
            <a:ext cx="1574409" cy="13244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57" name="Text Placeholder 25">
            <a:extLst>
              <a:ext uri="{FF2B5EF4-FFF2-40B4-BE49-F238E27FC236}">
                <a16:creationId xmlns:a16="http://schemas.microsoft.com/office/drawing/2014/main" id="{43B3249D-F314-4009-831E-966B51FBE38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809890" y="3335032"/>
            <a:ext cx="1574409" cy="13244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63" name="Text Placeholder 23">
            <a:extLst>
              <a:ext uri="{FF2B5EF4-FFF2-40B4-BE49-F238E27FC236}">
                <a16:creationId xmlns:a16="http://schemas.microsoft.com/office/drawing/2014/main" id="{8CFC1D89-9F83-4658-BB38-02FE203C4B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962187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2010</a:t>
            </a:r>
          </a:p>
        </p:txBody>
      </p:sp>
      <p:sp>
        <p:nvSpPr>
          <p:cNvPr id="64" name="Text Placeholder 23">
            <a:extLst>
              <a:ext uri="{FF2B5EF4-FFF2-40B4-BE49-F238E27FC236}">
                <a16:creationId xmlns:a16="http://schemas.microsoft.com/office/drawing/2014/main" id="{A1BF6BCD-A186-4C12-9C6F-AE11ADEFC7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431932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2011</a:t>
            </a:r>
          </a:p>
        </p:txBody>
      </p:sp>
      <p:sp>
        <p:nvSpPr>
          <p:cNvPr id="65" name="Text Placeholder 23">
            <a:extLst>
              <a:ext uri="{FF2B5EF4-FFF2-40B4-BE49-F238E27FC236}">
                <a16:creationId xmlns:a16="http://schemas.microsoft.com/office/drawing/2014/main" id="{005F86D8-5AE9-4428-91A0-363D2DDB6C0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901677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2012</a:t>
            </a:r>
          </a:p>
        </p:txBody>
      </p:sp>
      <p:sp>
        <p:nvSpPr>
          <p:cNvPr id="66" name="Text Placeholder 23">
            <a:extLst>
              <a:ext uri="{FF2B5EF4-FFF2-40B4-BE49-F238E27FC236}">
                <a16:creationId xmlns:a16="http://schemas.microsoft.com/office/drawing/2014/main" id="{B7983041-DC78-4200-B013-06A5D72028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371422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2013</a:t>
            </a:r>
          </a:p>
        </p:txBody>
      </p:sp>
      <p:sp>
        <p:nvSpPr>
          <p:cNvPr id="67" name="Text Placeholder 23">
            <a:extLst>
              <a:ext uri="{FF2B5EF4-FFF2-40B4-BE49-F238E27FC236}">
                <a16:creationId xmlns:a16="http://schemas.microsoft.com/office/drawing/2014/main" id="{B044D427-E5B6-46D5-97CB-C60736118A2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841167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2014</a:t>
            </a:r>
          </a:p>
        </p:txBody>
      </p:sp>
      <p:sp>
        <p:nvSpPr>
          <p:cNvPr id="68" name="Text Placeholder 23">
            <a:extLst>
              <a:ext uri="{FF2B5EF4-FFF2-40B4-BE49-F238E27FC236}">
                <a16:creationId xmlns:a16="http://schemas.microsoft.com/office/drawing/2014/main" id="{6C9F0D7C-743D-4AB6-A130-310230F16AC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310912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2015</a:t>
            </a:r>
          </a:p>
        </p:txBody>
      </p:sp>
      <p:sp>
        <p:nvSpPr>
          <p:cNvPr id="69" name="Text Placeholder 23">
            <a:extLst>
              <a:ext uri="{FF2B5EF4-FFF2-40B4-BE49-F238E27FC236}">
                <a16:creationId xmlns:a16="http://schemas.microsoft.com/office/drawing/2014/main" id="{6904D482-B04D-40E5-8B18-A86C79139CD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780657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2016</a:t>
            </a:r>
          </a:p>
        </p:txBody>
      </p:sp>
      <p:sp>
        <p:nvSpPr>
          <p:cNvPr id="70" name="Text Placeholder 23">
            <a:extLst>
              <a:ext uri="{FF2B5EF4-FFF2-40B4-BE49-F238E27FC236}">
                <a16:creationId xmlns:a16="http://schemas.microsoft.com/office/drawing/2014/main" id="{7DD3AAE4-69DB-499F-9BE6-3722CB1FAAB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250402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2017</a:t>
            </a:r>
          </a:p>
        </p:txBody>
      </p:sp>
      <p:sp>
        <p:nvSpPr>
          <p:cNvPr id="71" name="Text Placeholder 23">
            <a:extLst>
              <a:ext uri="{FF2B5EF4-FFF2-40B4-BE49-F238E27FC236}">
                <a16:creationId xmlns:a16="http://schemas.microsoft.com/office/drawing/2014/main" id="{86F56851-D102-46F6-B887-3E9A083FF31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720147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2018</a:t>
            </a:r>
          </a:p>
        </p:txBody>
      </p:sp>
      <p:sp>
        <p:nvSpPr>
          <p:cNvPr id="72" name="Text Placeholder 23">
            <a:extLst>
              <a:ext uri="{FF2B5EF4-FFF2-40B4-BE49-F238E27FC236}">
                <a16:creationId xmlns:a16="http://schemas.microsoft.com/office/drawing/2014/main" id="{004683E0-AB52-4C24-868A-6C99BD8DCF1F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89890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2019</a:t>
            </a:r>
          </a:p>
        </p:txBody>
      </p:sp>
      <p:sp>
        <p:nvSpPr>
          <p:cNvPr id="73" name="Text Placeholder 25">
            <a:extLst>
              <a:ext uri="{FF2B5EF4-FFF2-40B4-BE49-F238E27FC236}">
                <a16:creationId xmlns:a16="http://schemas.microsoft.com/office/drawing/2014/main" id="{E3D72CED-27BF-48EA-9B68-C5DC94BA9622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328266" y="4690102"/>
            <a:ext cx="1187498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Senior Developer</a:t>
            </a:r>
          </a:p>
        </p:txBody>
      </p:sp>
      <p:sp>
        <p:nvSpPr>
          <p:cNvPr id="74" name="Text Placeholder 25">
            <a:extLst>
              <a:ext uri="{FF2B5EF4-FFF2-40B4-BE49-F238E27FC236}">
                <a16:creationId xmlns:a16="http://schemas.microsoft.com/office/drawing/2014/main" id="{24B69AA7-AE1B-4D21-98EF-D18A9E2FBE36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286767" y="4527025"/>
            <a:ext cx="1270496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VANARSDEL, LTD</a:t>
            </a:r>
          </a:p>
        </p:txBody>
      </p:sp>
      <p:sp>
        <p:nvSpPr>
          <p:cNvPr id="75" name="Text Placeholder 25">
            <a:extLst>
              <a:ext uri="{FF2B5EF4-FFF2-40B4-BE49-F238E27FC236}">
                <a16:creationId xmlns:a16="http://schemas.microsoft.com/office/drawing/2014/main" id="{495D87FE-67F2-4FDB-8D30-1C1FC0C2C73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276589" y="4690102"/>
            <a:ext cx="1187498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Senior Designer</a:t>
            </a:r>
          </a:p>
        </p:txBody>
      </p:sp>
      <p:sp>
        <p:nvSpPr>
          <p:cNvPr id="76" name="Text Placeholder 25">
            <a:extLst>
              <a:ext uri="{FF2B5EF4-FFF2-40B4-BE49-F238E27FC236}">
                <a16:creationId xmlns:a16="http://schemas.microsoft.com/office/drawing/2014/main" id="{79CFA96C-6F3D-4123-86DA-D0C0DD69B0C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235090" y="4527025"/>
            <a:ext cx="1270496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RELECLOUD</a:t>
            </a:r>
          </a:p>
        </p:txBody>
      </p:sp>
      <p:sp>
        <p:nvSpPr>
          <p:cNvPr id="81" name="Text Placeholder 25">
            <a:extLst>
              <a:ext uri="{FF2B5EF4-FFF2-40B4-BE49-F238E27FC236}">
                <a16:creationId xmlns:a16="http://schemas.microsoft.com/office/drawing/2014/main" id="{141F99AC-7389-4A2C-B79E-9BFF2AED3552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874337" y="5382679"/>
            <a:ext cx="1187498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Art Director</a:t>
            </a:r>
          </a:p>
        </p:txBody>
      </p:sp>
      <p:sp>
        <p:nvSpPr>
          <p:cNvPr id="82" name="Text Placeholder 25">
            <a:extLst>
              <a:ext uri="{FF2B5EF4-FFF2-40B4-BE49-F238E27FC236}">
                <a16:creationId xmlns:a16="http://schemas.microsoft.com/office/drawing/2014/main" id="{86CB9E80-8DA2-4268-A0C6-8845CA80AF45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692356" y="5219602"/>
            <a:ext cx="1551461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WOODGROVE BANK</a:t>
            </a:r>
          </a:p>
        </p:txBody>
      </p:sp>
      <p:sp>
        <p:nvSpPr>
          <p:cNvPr id="83" name="Text Placeholder 25">
            <a:extLst>
              <a:ext uri="{FF2B5EF4-FFF2-40B4-BE49-F238E27FC236}">
                <a16:creationId xmlns:a16="http://schemas.microsoft.com/office/drawing/2014/main" id="{3E374CDB-29FF-4F94-B210-0F837AF414C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2044761" y="5385091"/>
            <a:ext cx="1187498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Junior Designer</a:t>
            </a:r>
          </a:p>
        </p:txBody>
      </p:sp>
      <p:sp>
        <p:nvSpPr>
          <p:cNvPr id="84" name="Text Placeholder 25">
            <a:extLst>
              <a:ext uri="{FF2B5EF4-FFF2-40B4-BE49-F238E27FC236}">
                <a16:creationId xmlns:a16="http://schemas.microsoft.com/office/drawing/2014/main" id="{F6211C56-CF63-4DC3-BB3C-3D17AF93898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000433" y="5222014"/>
            <a:ext cx="1276156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CONTOSO, LTD</a:t>
            </a:r>
          </a:p>
        </p:txBody>
      </p:sp>
      <p:sp>
        <p:nvSpPr>
          <p:cNvPr id="89" name="Text Placeholder 25">
            <a:extLst>
              <a:ext uri="{FF2B5EF4-FFF2-40B4-BE49-F238E27FC236}">
                <a16:creationId xmlns:a16="http://schemas.microsoft.com/office/drawing/2014/main" id="{65A7A14A-70C6-42E2-88A7-374F8210CE2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421337" y="5952411"/>
            <a:ext cx="2041198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dolore magna </a:t>
            </a:r>
            <a:r>
              <a:rPr lang="en-US" dirty="0" err="1"/>
              <a:t>aliqua</a:t>
            </a:r>
            <a:endParaRPr lang="en-US" dirty="0"/>
          </a:p>
        </p:txBody>
      </p:sp>
      <p:sp>
        <p:nvSpPr>
          <p:cNvPr id="90" name="Text Placeholder 25">
            <a:extLst>
              <a:ext uri="{FF2B5EF4-FFF2-40B4-BE49-F238E27FC236}">
                <a16:creationId xmlns:a16="http://schemas.microsoft.com/office/drawing/2014/main" id="{779C1012-5E9A-445A-A070-2996C917FE76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2421336" y="5789334"/>
            <a:ext cx="2041199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WEBSITE OF THE YEAR AWARD</a:t>
            </a:r>
          </a:p>
        </p:txBody>
      </p:sp>
      <p:sp>
        <p:nvSpPr>
          <p:cNvPr id="91" name="Text Placeholder 25">
            <a:extLst>
              <a:ext uri="{FF2B5EF4-FFF2-40B4-BE49-F238E27FC236}">
                <a16:creationId xmlns:a16="http://schemas.microsoft.com/office/drawing/2014/main" id="{CCC7FF24-BEF0-4499-A96B-4F5CFADC2E32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217263" y="5957539"/>
            <a:ext cx="1414816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Sed do </a:t>
            </a:r>
            <a:r>
              <a:rPr lang="en-US" dirty="0" err="1"/>
              <a:t>eismod</a:t>
            </a:r>
            <a:r>
              <a:rPr lang="en-US" dirty="0"/>
              <a:t> </a:t>
            </a:r>
            <a:r>
              <a:rPr lang="en-US" dirty="0" err="1"/>
              <a:t>tempor</a:t>
            </a:r>
            <a:endParaRPr lang="en-US" dirty="0"/>
          </a:p>
        </p:txBody>
      </p:sp>
      <p:sp>
        <p:nvSpPr>
          <p:cNvPr id="92" name="Text Placeholder 25">
            <a:extLst>
              <a:ext uri="{FF2B5EF4-FFF2-40B4-BE49-F238E27FC236}">
                <a16:creationId xmlns:a16="http://schemas.microsoft.com/office/drawing/2014/main" id="{BAF68B8B-4C12-49E1-95AF-0A838D8521E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217262" y="5794462"/>
            <a:ext cx="1414817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BEST LOGO AWARD</a:t>
            </a:r>
          </a:p>
        </p:txBody>
      </p:sp>
      <p:sp>
        <p:nvSpPr>
          <p:cNvPr id="94" name="Text Placeholder 23">
            <a:extLst>
              <a:ext uri="{FF2B5EF4-FFF2-40B4-BE49-F238E27FC236}">
                <a16:creationId xmlns:a16="http://schemas.microsoft.com/office/drawing/2014/main" id="{2BC8869F-5EAC-4954-9A64-16C540FA2349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181097" y="6520000"/>
            <a:ext cx="2041508" cy="24288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EXPERTISE</a:t>
            </a:r>
          </a:p>
        </p:txBody>
      </p:sp>
      <p:sp>
        <p:nvSpPr>
          <p:cNvPr id="96" name="Text Placeholder 23">
            <a:extLst>
              <a:ext uri="{FF2B5EF4-FFF2-40B4-BE49-F238E27FC236}">
                <a16:creationId xmlns:a16="http://schemas.microsoft.com/office/drawing/2014/main" id="{F6C6ABB3-8BA9-459B-BC04-42C3AE3FBB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969448" y="6520000"/>
            <a:ext cx="1662631" cy="24288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SKILLS</a:t>
            </a:r>
          </a:p>
        </p:txBody>
      </p:sp>
      <p:sp>
        <p:nvSpPr>
          <p:cNvPr id="99" name="Text Placeholder 23">
            <a:extLst>
              <a:ext uri="{FF2B5EF4-FFF2-40B4-BE49-F238E27FC236}">
                <a16:creationId xmlns:a16="http://schemas.microsoft.com/office/drawing/2014/main" id="{69BAC6DF-B0A8-492F-B73B-A48F8005E7F9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2833911" y="7265408"/>
            <a:ext cx="595089" cy="433003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50</a:t>
            </a:r>
          </a:p>
        </p:txBody>
      </p:sp>
      <p:sp>
        <p:nvSpPr>
          <p:cNvPr id="100" name="Text Placeholder 23">
            <a:extLst>
              <a:ext uri="{FF2B5EF4-FFF2-40B4-BE49-F238E27FC236}">
                <a16:creationId xmlns:a16="http://schemas.microsoft.com/office/drawing/2014/main" id="{0443213D-D641-4623-815C-9256CBB290BA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2862339" y="7621665"/>
            <a:ext cx="818372" cy="433003"/>
          </a:xfrm>
        </p:spPr>
        <p:txBody>
          <a:bodyPr>
            <a:noAutofit/>
          </a:bodyPr>
          <a:lstStyle>
            <a:lvl1pPr marL="0" indent="0" algn="l">
              <a:lnSpc>
                <a:spcPts val="1100"/>
              </a:lnSpc>
              <a:spcBef>
                <a:spcPts val="0"/>
              </a:spcBef>
              <a:buNone/>
              <a:defRPr sz="900">
                <a:solidFill>
                  <a:schemeClr val="accent4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UI/UX</a:t>
            </a:r>
            <a:br>
              <a:rPr lang="en-US" dirty="0"/>
            </a:br>
            <a:r>
              <a:rPr lang="en-US" dirty="0"/>
              <a:t>Design</a:t>
            </a:r>
          </a:p>
        </p:txBody>
      </p:sp>
      <p:sp>
        <p:nvSpPr>
          <p:cNvPr id="101" name="Text Placeholder 23">
            <a:extLst>
              <a:ext uri="{FF2B5EF4-FFF2-40B4-BE49-F238E27FC236}">
                <a16:creationId xmlns:a16="http://schemas.microsoft.com/office/drawing/2014/main" id="{D74385A3-066B-4A7B-87EB-468D974A5ACD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3658786" y="7001935"/>
            <a:ext cx="600008" cy="433003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13</a:t>
            </a:r>
          </a:p>
        </p:txBody>
      </p:sp>
      <p:sp>
        <p:nvSpPr>
          <p:cNvPr id="102" name="Text Placeholder 23">
            <a:extLst>
              <a:ext uri="{FF2B5EF4-FFF2-40B4-BE49-F238E27FC236}">
                <a16:creationId xmlns:a16="http://schemas.microsoft.com/office/drawing/2014/main" id="{097F26C6-916D-4971-AE86-0DDAD60BBC25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3763980" y="7329764"/>
            <a:ext cx="732129" cy="240123"/>
          </a:xfrm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accent4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Icons</a:t>
            </a:r>
          </a:p>
        </p:txBody>
      </p:sp>
      <p:sp>
        <p:nvSpPr>
          <p:cNvPr id="103" name="Text Placeholder 23">
            <a:extLst>
              <a:ext uri="{FF2B5EF4-FFF2-40B4-BE49-F238E27FC236}">
                <a16:creationId xmlns:a16="http://schemas.microsoft.com/office/drawing/2014/main" id="{251610FA-124B-403C-8C78-B4DD0317392E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3549403" y="8170210"/>
            <a:ext cx="709391" cy="433003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12</a:t>
            </a:r>
          </a:p>
        </p:txBody>
      </p:sp>
      <p:sp>
        <p:nvSpPr>
          <p:cNvPr id="104" name="Text Placeholder 23">
            <a:extLst>
              <a:ext uri="{FF2B5EF4-FFF2-40B4-BE49-F238E27FC236}">
                <a16:creationId xmlns:a16="http://schemas.microsoft.com/office/drawing/2014/main" id="{036342B6-CC7F-45B3-95EC-B568F959959A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3601521" y="8498039"/>
            <a:ext cx="709391" cy="263473"/>
          </a:xfr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accent4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Mobile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B0BBE2E-DF4A-496D-B036-C3F2E9B53401}"/>
              </a:ext>
            </a:extLst>
          </p:cNvPr>
          <p:cNvSpPr txBox="1"/>
          <p:nvPr userDrawn="1"/>
        </p:nvSpPr>
        <p:spPr>
          <a:xfrm>
            <a:off x="3239817" y="7270261"/>
            <a:ext cx="309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%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52AF755-3E25-4383-85B6-FAC563D69447}"/>
              </a:ext>
            </a:extLst>
          </p:cNvPr>
          <p:cNvSpPr txBox="1"/>
          <p:nvPr userDrawn="1"/>
        </p:nvSpPr>
        <p:spPr>
          <a:xfrm>
            <a:off x="4057172" y="7004537"/>
            <a:ext cx="309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%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0CA7A65-7EFD-4165-B424-200AB561AE3E}"/>
              </a:ext>
            </a:extLst>
          </p:cNvPr>
          <p:cNvSpPr txBox="1"/>
          <p:nvPr userDrawn="1"/>
        </p:nvSpPr>
        <p:spPr>
          <a:xfrm>
            <a:off x="3975251" y="8171435"/>
            <a:ext cx="309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%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586D3C2-C8E7-413A-8B5F-0383B36CFC1C}"/>
              </a:ext>
            </a:extLst>
          </p:cNvPr>
          <p:cNvSpPr txBox="1"/>
          <p:nvPr userDrawn="1"/>
        </p:nvSpPr>
        <p:spPr>
          <a:xfrm>
            <a:off x="2604771" y="7942271"/>
            <a:ext cx="309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%</a:t>
            </a:r>
          </a:p>
        </p:txBody>
      </p:sp>
      <p:sp>
        <p:nvSpPr>
          <p:cNvPr id="109" name="Text Placeholder 23">
            <a:extLst>
              <a:ext uri="{FF2B5EF4-FFF2-40B4-BE49-F238E27FC236}">
                <a16:creationId xmlns:a16="http://schemas.microsoft.com/office/drawing/2014/main" id="{104C9C09-6BBE-4C3C-AC11-4F1E453BC81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2200956" y="7945863"/>
            <a:ext cx="595089" cy="433003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25</a:t>
            </a:r>
          </a:p>
        </p:txBody>
      </p:sp>
      <p:sp>
        <p:nvSpPr>
          <p:cNvPr id="110" name="Text Placeholder 23">
            <a:extLst>
              <a:ext uri="{FF2B5EF4-FFF2-40B4-BE49-F238E27FC236}">
                <a16:creationId xmlns:a16="http://schemas.microsoft.com/office/drawing/2014/main" id="{88B6B475-5F6A-410A-8E2E-0F6809A2D235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2050249" y="8300529"/>
            <a:ext cx="960697" cy="433003"/>
          </a:xfrm>
        </p:spPr>
        <p:txBody>
          <a:bodyPr>
            <a:noAutofit/>
          </a:bodyPr>
          <a:lstStyle>
            <a:lvl1pPr marL="0" indent="0" algn="ctr">
              <a:lnSpc>
                <a:spcPts val="11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Websites</a:t>
            </a:r>
            <a:br>
              <a:rPr lang="en-US" dirty="0"/>
            </a:br>
            <a:r>
              <a:rPr lang="en-US" dirty="0"/>
              <a:t>Development</a:t>
            </a:r>
          </a:p>
        </p:txBody>
      </p:sp>
      <p:sp>
        <p:nvSpPr>
          <p:cNvPr id="114" name="Text Placeholder 25">
            <a:extLst>
              <a:ext uri="{FF2B5EF4-FFF2-40B4-BE49-F238E27FC236}">
                <a16:creationId xmlns:a16="http://schemas.microsoft.com/office/drawing/2014/main" id="{826C2B3C-7588-4693-99FC-8F46E7C4A75C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4687618" y="6855298"/>
            <a:ext cx="1414816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7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UI/UX DESIGN TOOLS</a:t>
            </a:r>
          </a:p>
        </p:txBody>
      </p:sp>
      <p:sp>
        <p:nvSpPr>
          <p:cNvPr id="115" name="Text Placeholder 25">
            <a:extLst>
              <a:ext uri="{FF2B5EF4-FFF2-40B4-BE49-F238E27FC236}">
                <a16:creationId xmlns:a16="http://schemas.microsoft.com/office/drawing/2014/main" id="{AFB41D06-9BD3-4C5C-9088-BAF214F6FC9C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4687618" y="7244434"/>
            <a:ext cx="1414816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7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IMAGE RETOUCHING TOOLS</a:t>
            </a:r>
          </a:p>
        </p:txBody>
      </p:sp>
      <p:sp>
        <p:nvSpPr>
          <p:cNvPr id="116" name="Text Placeholder 25">
            <a:extLst>
              <a:ext uri="{FF2B5EF4-FFF2-40B4-BE49-F238E27FC236}">
                <a16:creationId xmlns:a16="http://schemas.microsoft.com/office/drawing/2014/main" id="{0CC085CE-3F7E-4219-9B5C-B9D51DBCEEB7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4687618" y="7629129"/>
            <a:ext cx="1414816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7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FRONT-END CODING TOOLS</a:t>
            </a:r>
          </a:p>
        </p:txBody>
      </p:sp>
      <p:sp>
        <p:nvSpPr>
          <p:cNvPr id="117" name="Text Placeholder 25">
            <a:extLst>
              <a:ext uri="{FF2B5EF4-FFF2-40B4-BE49-F238E27FC236}">
                <a16:creationId xmlns:a16="http://schemas.microsoft.com/office/drawing/2014/main" id="{2FE57C0F-EDF8-4234-8050-8BDB90B717AD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4687618" y="8012420"/>
            <a:ext cx="1414816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7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BACK-END CODING TOOLS</a:t>
            </a:r>
          </a:p>
        </p:txBody>
      </p:sp>
      <p:sp>
        <p:nvSpPr>
          <p:cNvPr id="118" name="Text Placeholder 25">
            <a:extLst>
              <a:ext uri="{FF2B5EF4-FFF2-40B4-BE49-F238E27FC236}">
                <a16:creationId xmlns:a16="http://schemas.microsoft.com/office/drawing/2014/main" id="{3418E616-A8E9-4324-830C-1735BF1F2A5A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4687618" y="8401387"/>
            <a:ext cx="1414816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7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TESTING TOOLS</a:t>
            </a:r>
          </a:p>
        </p:txBody>
      </p:sp>
      <p:sp>
        <p:nvSpPr>
          <p:cNvPr id="123" name="Text Placeholder 23">
            <a:extLst>
              <a:ext uri="{FF2B5EF4-FFF2-40B4-BE49-F238E27FC236}">
                <a16:creationId xmlns:a16="http://schemas.microsoft.com/office/drawing/2014/main" id="{F4247F58-BD1E-46AF-B903-CAE49A7BD5B4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359861" y="1649555"/>
            <a:ext cx="1321339" cy="535165"/>
          </a:xfrm>
        </p:spPr>
        <p:txBody>
          <a:bodyPr>
            <a:no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PERSONAL</a:t>
            </a:r>
            <a:br>
              <a:rPr lang="en-US" dirty="0"/>
            </a:br>
            <a:r>
              <a:rPr lang="en-US" dirty="0"/>
              <a:t>INFO</a:t>
            </a:r>
          </a:p>
        </p:txBody>
      </p:sp>
      <p:sp>
        <p:nvSpPr>
          <p:cNvPr id="124" name="Text Placeholder 23">
            <a:extLst>
              <a:ext uri="{FF2B5EF4-FFF2-40B4-BE49-F238E27FC236}">
                <a16:creationId xmlns:a16="http://schemas.microsoft.com/office/drawing/2014/main" id="{5D9FFB6E-78FB-4EC0-AA64-5307CC4968E7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104828" y="2202935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BIRTH DATE</a:t>
            </a:r>
          </a:p>
        </p:txBody>
      </p:sp>
      <p:sp>
        <p:nvSpPr>
          <p:cNvPr id="125" name="Text Placeholder 23">
            <a:extLst>
              <a:ext uri="{FF2B5EF4-FFF2-40B4-BE49-F238E27FC236}">
                <a16:creationId xmlns:a16="http://schemas.microsoft.com/office/drawing/2014/main" id="{035D20BD-EFD1-4613-8124-9F1C84AC9E86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104828" y="2672911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NATIONALITY</a:t>
            </a:r>
          </a:p>
        </p:txBody>
      </p:sp>
      <p:sp>
        <p:nvSpPr>
          <p:cNvPr id="126" name="Text Placeholder 23">
            <a:extLst>
              <a:ext uri="{FF2B5EF4-FFF2-40B4-BE49-F238E27FC236}">
                <a16:creationId xmlns:a16="http://schemas.microsoft.com/office/drawing/2014/main" id="{5C2A85FC-7450-464F-964C-B9F81DB550E2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104828" y="3142886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Years of Experience</a:t>
            </a:r>
          </a:p>
        </p:txBody>
      </p:sp>
      <p:sp>
        <p:nvSpPr>
          <p:cNvPr id="127" name="Text Placeholder 23">
            <a:extLst>
              <a:ext uri="{FF2B5EF4-FFF2-40B4-BE49-F238E27FC236}">
                <a16:creationId xmlns:a16="http://schemas.microsoft.com/office/drawing/2014/main" id="{9AE8E62D-6DD6-46DE-8573-F464845F1C26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106514" y="2318180"/>
            <a:ext cx="1321339" cy="226901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16 June 1990</a:t>
            </a:r>
          </a:p>
        </p:txBody>
      </p:sp>
      <p:sp>
        <p:nvSpPr>
          <p:cNvPr id="128" name="Text Placeholder 23">
            <a:extLst>
              <a:ext uri="{FF2B5EF4-FFF2-40B4-BE49-F238E27FC236}">
                <a16:creationId xmlns:a16="http://schemas.microsoft.com/office/drawing/2014/main" id="{D4CBE8D9-EE4C-42D2-B3A5-2658625FE024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106514" y="2786893"/>
            <a:ext cx="1321339" cy="226901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Sweden</a:t>
            </a:r>
          </a:p>
        </p:txBody>
      </p:sp>
      <p:sp>
        <p:nvSpPr>
          <p:cNvPr id="129" name="Text Placeholder 23">
            <a:extLst>
              <a:ext uri="{FF2B5EF4-FFF2-40B4-BE49-F238E27FC236}">
                <a16:creationId xmlns:a16="http://schemas.microsoft.com/office/drawing/2014/main" id="{8E993CEE-A24D-493F-B83A-E72FCC938AD1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106514" y="3255606"/>
            <a:ext cx="1321339" cy="226901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10 years</a:t>
            </a:r>
          </a:p>
        </p:txBody>
      </p:sp>
      <p:sp>
        <p:nvSpPr>
          <p:cNvPr id="132" name="Text Placeholder 23">
            <a:extLst>
              <a:ext uri="{FF2B5EF4-FFF2-40B4-BE49-F238E27FC236}">
                <a16:creationId xmlns:a16="http://schemas.microsoft.com/office/drawing/2014/main" id="{02743E3C-D84A-4927-97B5-ED320A5A36C2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103142" y="4493963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33" name="Text Placeholder 23">
            <a:extLst>
              <a:ext uri="{FF2B5EF4-FFF2-40B4-BE49-F238E27FC236}">
                <a16:creationId xmlns:a16="http://schemas.microsoft.com/office/drawing/2014/main" id="{89DA76F6-FC8D-48DE-90FF-6C80C71F4C3A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103142" y="4963939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SKYPE</a:t>
            </a:r>
          </a:p>
        </p:txBody>
      </p:sp>
      <p:sp>
        <p:nvSpPr>
          <p:cNvPr id="134" name="Text Placeholder 23">
            <a:extLst>
              <a:ext uri="{FF2B5EF4-FFF2-40B4-BE49-F238E27FC236}">
                <a16:creationId xmlns:a16="http://schemas.microsoft.com/office/drawing/2014/main" id="{6C7A1BDF-1C8D-4EED-9FD4-69EB4918C16E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103142" y="5433914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35" name="Text Placeholder 23">
            <a:extLst>
              <a:ext uri="{FF2B5EF4-FFF2-40B4-BE49-F238E27FC236}">
                <a16:creationId xmlns:a16="http://schemas.microsoft.com/office/drawing/2014/main" id="{1DBE2654-DB75-4AE0-A4B4-2F10363DB563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104828" y="4609208"/>
            <a:ext cx="1321339" cy="226901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accent3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816-555-0146</a:t>
            </a:r>
          </a:p>
        </p:txBody>
      </p:sp>
      <p:sp>
        <p:nvSpPr>
          <p:cNvPr id="136" name="Text Placeholder 23">
            <a:extLst>
              <a:ext uri="{FF2B5EF4-FFF2-40B4-BE49-F238E27FC236}">
                <a16:creationId xmlns:a16="http://schemas.microsoft.com/office/drawing/2014/main" id="{7C7C6B44-6FF8-4C7C-A472-6745CA7D10AC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104828" y="5077921"/>
            <a:ext cx="1321339" cy="226901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accent3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err="1"/>
              <a:t>Mira_karlsson</a:t>
            </a:r>
            <a:endParaRPr lang="en-US" dirty="0"/>
          </a:p>
        </p:txBody>
      </p:sp>
      <p:sp>
        <p:nvSpPr>
          <p:cNvPr id="137" name="Text Placeholder 23">
            <a:extLst>
              <a:ext uri="{FF2B5EF4-FFF2-40B4-BE49-F238E27FC236}">
                <a16:creationId xmlns:a16="http://schemas.microsoft.com/office/drawing/2014/main" id="{369DE2E5-0521-4B5C-ACFC-5CB5FFC28560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104828" y="5546634"/>
            <a:ext cx="1549248" cy="226901"/>
          </a:xfrm>
        </p:spPr>
        <p:txBody>
          <a:bodyPr>
            <a:noAutofit/>
          </a:bodyPr>
          <a:lstStyle>
            <a:lvl1pPr marL="0" indent="0">
              <a:buNone/>
              <a:defRPr sz="1200" b="0" spc="-30" baseline="0">
                <a:solidFill>
                  <a:schemeClr val="accent3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mira@example.com</a:t>
            </a:r>
          </a:p>
        </p:txBody>
      </p:sp>
      <p:sp>
        <p:nvSpPr>
          <p:cNvPr id="142" name="Text Placeholder 23">
            <a:extLst>
              <a:ext uri="{FF2B5EF4-FFF2-40B4-BE49-F238E27FC236}">
                <a16:creationId xmlns:a16="http://schemas.microsoft.com/office/drawing/2014/main" id="{B5578DF7-86B8-4C84-9FFF-C066EC3BECB6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107241" y="5902961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WEBSITE</a:t>
            </a:r>
          </a:p>
        </p:txBody>
      </p:sp>
      <p:sp>
        <p:nvSpPr>
          <p:cNvPr id="143" name="Text Placeholder 23">
            <a:extLst>
              <a:ext uri="{FF2B5EF4-FFF2-40B4-BE49-F238E27FC236}">
                <a16:creationId xmlns:a16="http://schemas.microsoft.com/office/drawing/2014/main" id="{EE6AC66A-3B0B-4D94-B23C-16AE67236B6D}"/>
              </a:ext>
            </a:extLst>
          </p:cNvPr>
          <p:cNvSpPr>
            <a:spLocks noGrp="1"/>
          </p:cNvSpPr>
          <p:nvPr>
            <p:ph type="body" sz="quarter" idx="88" hasCustomPrompt="1"/>
          </p:nvPr>
        </p:nvSpPr>
        <p:spPr>
          <a:xfrm>
            <a:off x="108927" y="6015681"/>
            <a:ext cx="1549248" cy="226901"/>
          </a:xfrm>
        </p:spPr>
        <p:txBody>
          <a:bodyPr>
            <a:noAutofit/>
          </a:bodyPr>
          <a:lstStyle>
            <a:lvl1pPr marL="0" indent="0">
              <a:buNone/>
              <a:defRPr lang="en-US" sz="1200" b="0" kern="1200" spc="-3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marL="0" lv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</a:pPr>
            <a:r>
              <a:rPr lang="en-US" dirty="0"/>
              <a:t>www.example.com</a:t>
            </a:r>
          </a:p>
        </p:txBody>
      </p:sp>
      <p:sp>
        <p:nvSpPr>
          <p:cNvPr id="144" name="Text Placeholder 23">
            <a:extLst>
              <a:ext uri="{FF2B5EF4-FFF2-40B4-BE49-F238E27FC236}">
                <a16:creationId xmlns:a16="http://schemas.microsoft.com/office/drawing/2014/main" id="{1595FCF3-BDE7-4071-83E3-B0C8EB365A69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359861" y="3919415"/>
            <a:ext cx="1321339" cy="535165"/>
          </a:xfrm>
        </p:spPr>
        <p:txBody>
          <a:bodyPr>
            <a:no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CONTACT</a:t>
            </a:r>
            <a:br>
              <a:rPr lang="en-US" dirty="0"/>
            </a:br>
            <a:r>
              <a:rPr lang="en-US" dirty="0"/>
              <a:t>INFO</a:t>
            </a:r>
          </a:p>
        </p:txBody>
      </p:sp>
      <p:sp>
        <p:nvSpPr>
          <p:cNvPr id="146" name="Text Placeholder 23">
            <a:extLst>
              <a:ext uri="{FF2B5EF4-FFF2-40B4-BE49-F238E27FC236}">
                <a16:creationId xmlns:a16="http://schemas.microsoft.com/office/drawing/2014/main" id="{3D3AB92B-A069-4C0C-A616-81E4D5C7CDFA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359861" y="6520001"/>
            <a:ext cx="1321339" cy="326386"/>
          </a:xfrm>
        </p:spPr>
        <p:txBody>
          <a:bodyPr lIns="45720" rIns="45720">
            <a:noAutofit/>
          </a:bodyPr>
          <a:lstStyle>
            <a:lvl1pPr marL="0" indent="0">
              <a:buNone/>
              <a:defRPr sz="1600" b="1" spc="-30" baseline="0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LANGUAGES</a:t>
            </a:r>
          </a:p>
        </p:txBody>
      </p:sp>
      <p:sp>
        <p:nvSpPr>
          <p:cNvPr id="148" name="Text Placeholder 23">
            <a:extLst>
              <a:ext uri="{FF2B5EF4-FFF2-40B4-BE49-F238E27FC236}">
                <a16:creationId xmlns:a16="http://schemas.microsoft.com/office/drawing/2014/main" id="{A688E982-23DF-4811-B361-93160DDE8063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107241" y="6877783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ENGLISH</a:t>
            </a:r>
          </a:p>
        </p:txBody>
      </p:sp>
      <p:sp>
        <p:nvSpPr>
          <p:cNvPr id="149" name="Text Placeholder 23">
            <a:extLst>
              <a:ext uri="{FF2B5EF4-FFF2-40B4-BE49-F238E27FC236}">
                <a16:creationId xmlns:a16="http://schemas.microsoft.com/office/drawing/2014/main" id="{7593BC5E-E0B2-4C3A-A222-6E7609C44387}"/>
              </a:ext>
            </a:extLst>
          </p:cNvPr>
          <p:cNvSpPr>
            <a:spLocks noGrp="1"/>
          </p:cNvSpPr>
          <p:nvPr>
            <p:ph type="body" sz="quarter" idx="92" hasCustomPrompt="1"/>
          </p:nvPr>
        </p:nvSpPr>
        <p:spPr>
          <a:xfrm>
            <a:off x="107241" y="7277831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FRENCH</a:t>
            </a:r>
          </a:p>
        </p:txBody>
      </p:sp>
      <p:sp>
        <p:nvSpPr>
          <p:cNvPr id="150" name="Text Placeholder 23">
            <a:extLst>
              <a:ext uri="{FF2B5EF4-FFF2-40B4-BE49-F238E27FC236}">
                <a16:creationId xmlns:a16="http://schemas.microsoft.com/office/drawing/2014/main" id="{A65DDB49-F65C-46EF-A777-563D8C81F139}"/>
              </a:ext>
            </a:extLst>
          </p:cNvPr>
          <p:cNvSpPr>
            <a:spLocks noGrp="1"/>
          </p:cNvSpPr>
          <p:nvPr>
            <p:ph type="body" sz="quarter" idx="93" hasCustomPrompt="1"/>
          </p:nvPr>
        </p:nvSpPr>
        <p:spPr>
          <a:xfrm>
            <a:off x="107241" y="7677880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GERMAN</a:t>
            </a:r>
          </a:p>
        </p:txBody>
      </p:sp>
      <p:sp>
        <p:nvSpPr>
          <p:cNvPr id="151" name="Text Placeholder 23">
            <a:extLst>
              <a:ext uri="{FF2B5EF4-FFF2-40B4-BE49-F238E27FC236}">
                <a16:creationId xmlns:a16="http://schemas.microsoft.com/office/drawing/2014/main" id="{681317C5-5892-4BC2-8102-C28563E87E5C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357613" y="8316250"/>
            <a:ext cx="1321339" cy="326386"/>
          </a:xfrm>
        </p:spPr>
        <p:txBody>
          <a:bodyPr>
            <a:noAutofit/>
          </a:bodyPr>
          <a:lstStyle>
            <a:lvl1pPr marL="0" indent="0">
              <a:buNone/>
              <a:defRPr sz="1600" b="1" spc="-30" baseline="0">
                <a:solidFill>
                  <a:schemeClr val="accent3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HOBBIES</a:t>
            </a:r>
          </a:p>
        </p:txBody>
      </p:sp>
    </p:spTree>
    <p:extLst>
      <p:ext uri="{BB962C8B-B14F-4D97-AF65-F5344CB8AC3E}">
        <p14:creationId xmlns:p14="http://schemas.microsoft.com/office/powerpoint/2010/main" val="3316345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E49AC2-54E3-4607-8D5D-23B3B2EDF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F57C1-05F3-4189-8FD2-935BB34D1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3EC80-8D38-43E2-92B6-451817541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AD433-F5B6-43A3-8DE6-1382B3149F77}" type="datetimeFigureOut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E806D-70B9-456E-A58D-37D97E328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4D4D1-68FB-4DD7-B491-AC7FBD5B4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A3127-37F5-4919-89B8-3E15262EA8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617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34" Type="http://schemas.openxmlformats.org/officeDocument/2006/relationships/image" Target="../media/image33.jpe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35119FA5-DC04-48DB-8FB7-D247F3E4E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84063" y="2073649"/>
            <a:ext cx="0" cy="11520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Oval 474">
            <a:extLst>
              <a:ext uri="{FF2B5EF4-FFF2-40B4-BE49-F238E27FC236}">
                <a16:creationId xmlns:a16="http://schemas.microsoft.com/office/drawing/2014/main" id="{E3901148-098C-4991-9FF6-D700013EC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97026" y="8081673"/>
            <a:ext cx="716400" cy="716400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6" name="Oval 475">
            <a:extLst>
              <a:ext uri="{FF2B5EF4-FFF2-40B4-BE49-F238E27FC236}">
                <a16:creationId xmlns:a16="http://schemas.microsoft.com/office/drawing/2014/main" id="{E0A55CCA-CB9E-4D01-B9CD-018CCDEAB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58973" y="7724529"/>
            <a:ext cx="1152000" cy="1152000"/>
          </a:xfrm>
          <a:prstGeom prst="ellips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7" name="Oval 476">
            <a:extLst>
              <a:ext uri="{FF2B5EF4-FFF2-40B4-BE49-F238E27FC236}">
                <a16:creationId xmlns:a16="http://schemas.microsoft.com/office/drawing/2014/main" id="{649258D8-16E5-42DF-8F24-F85332A85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50554" y="6926265"/>
            <a:ext cx="1396800" cy="1396800"/>
          </a:xfrm>
          <a:prstGeom prst="ellipse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8" name="Oval 477">
            <a:extLst>
              <a:ext uri="{FF2B5EF4-FFF2-40B4-BE49-F238E27FC236}">
                <a16:creationId xmlns:a16="http://schemas.microsoft.com/office/drawing/2014/main" id="{822BED2B-385D-45D9-BFD9-52A10BBCD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18546" y="6903536"/>
            <a:ext cx="756000" cy="756000"/>
          </a:xfrm>
          <a:prstGeom prst="ellipse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81" name="Graphic 480">
            <a:extLst>
              <a:ext uri="{FF2B5EF4-FFF2-40B4-BE49-F238E27FC236}">
                <a16:creationId xmlns:a16="http://schemas.microsoft.com/office/drawing/2014/main" id="{C4F53124-987E-468C-A8ED-1F4827218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2817" y="1965183"/>
            <a:ext cx="118335" cy="1367428"/>
          </a:xfrm>
          <a:prstGeom prst="rect">
            <a:avLst/>
          </a:prstGeom>
        </p:spPr>
      </p:pic>
      <p:grpSp>
        <p:nvGrpSpPr>
          <p:cNvPr id="482" name="Group 481">
            <a:extLst>
              <a:ext uri="{FF2B5EF4-FFF2-40B4-BE49-F238E27FC236}">
                <a16:creationId xmlns:a16="http://schemas.microsoft.com/office/drawing/2014/main" id="{AA780019-4351-4699-A720-6AC124CFD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104783" y="266420"/>
            <a:ext cx="1416117" cy="1036800"/>
            <a:chOff x="5135883" y="198000"/>
            <a:chExt cx="1416117" cy="1036800"/>
          </a:xfrm>
        </p:grpSpPr>
        <p:pic>
          <p:nvPicPr>
            <p:cNvPr id="483" name="Graphic 482" descr="North America image">
              <a:extLst>
                <a:ext uri="{FF2B5EF4-FFF2-40B4-BE49-F238E27FC236}">
                  <a16:creationId xmlns:a16="http://schemas.microsoft.com/office/drawing/2014/main" id="{05AB7972-550B-4FA4-B477-32C1DAC250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35883" y="198000"/>
              <a:ext cx="1416117" cy="1036800"/>
            </a:xfrm>
            <a:prstGeom prst="rect">
              <a:avLst/>
            </a:prstGeom>
          </p:spPr>
        </p:pic>
        <p:pic>
          <p:nvPicPr>
            <p:cNvPr id="484" name="Graphic 483" descr="GPS icon">
              <a:extLst>
                <a:ext uri="{FF2B5EF4-FFF2-40B4-BE49-F238E27FC236}">
                  <a16:creationId xmlns:a16="http://schemas.microsoft.com/office/drawing/2014/main" id="{98DDEDB1-CE10-4E7F-8BA5-3A830075F7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881958" y="548341"/>
              <a:ext cx="191455" cy="280800"/>
            </a:xfrm>
            <a:prstGeom prst="rect">
              <a:avLst/>
            </a:prstGeom>
          </p:spPr>
        </p:pic>
      </p:grpSp>
      <p:pic>
        <p:nvPicPr>
          <p:cNvPr id="485" name="Graphic 484">
            <a:extLst>
              <a:ext uri="{FF2B5EF4-FFF2-40B4-BE49-F238E27FC236}">
                <a16:creationId xmlns:a16="http://schemas.microsoft.com/office/drawing/2014/main" id="{01B451BF-1055-4DBD-B482-04F859E39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84673" y="1820438"/>
            <a:ext cx="320400" cy="320400"/>
          </a:xfrm>
          <a:prstGeom prst="rect">
            <a:avLst/>
          </a:prstGeom>
        </p:spPr>
      </p:pic>
      <p:pic>
        <p:nvPicPr>
          <p:cNvPr id="486" name="Graphic 485">
            <a:extLst>
              <a:ext uri="{FF2B5EF4-FFF2-40B4-BE49-F238E27FC236}">
                <a16:creationId xmlns:a16="http://schemas.microsoft.com/office/drawing/2014/main" id="{80F5A396-F807-4E18-8F76-5524E7BBD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80622" y="3512045"/>
            <a:ext cx="183600" cy="183600"/>
          </a:xfrm>
          <a:prstGeom prst="rect">
            <a:avLst/>
          </a:prstGeom>
        </p:spPr>
      </p:pic>
      <p:pic>
        <p:nvPicPr>
          <p:cNvPr id="488" name="Graphic 487">
            <a:extLst>
              <a:ext uri="{FF2B5EF4-FFF2-40B4-BE49-F238E27FC236}">
                <a16:creationId xmlns:a16="http://schemas.microsoft.com/office/drawing/2014/main" id="{6661D065-65E3-48B0-88F2-B4D61A37A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25294" y="1695387"/>
            <a:ext cx="255600" cy="166140"/>
          </a:xfrm>
          <a:prstGeom prst="rect">
            <a:avLst/>
          </a:prstGeom>
        </p:spPr>
      </p:pic>
      <p:pic>
        <p:nvPicPr>
          <p:cNvPr id="495" name="Graphic 494">
            <a:extLst>
              <a:ext uri="{FF2B5EF4-FFF2-40B4-BE49-F238E27FC236}">
                <a16:creationId xmlns:a16="http://schemas.microsoft.com/office/drawing/2014/main" id="{0172C8C3-E8EE-4230-BA68-88C5EE89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000433" y="6574528"/>
            <a:ext cx="168480" cy="194400"/>
          </a:xfrm>
          <a:prstGeom prst="rect">
            <a:avLst/>
          </a:prstGeom>
        </p:spPr>
      </p:pic>
      <p:pic>
        <p:nvPicPr>
          <p:cNvPr id="496" name="Graphic 495">
            <a:extLst>
              <a:ext uri="{FF2B5EF4-FFF2-40B4-BE49-F238E27FC236}">
                <a16:creationId xmlns:a16="http://schemas.microsoft.com/office/drawing/2014/main" id="{5B2F5FF4-6617-4C2D-A69F-242D9BDCB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784614" y="6586488"/>
            <a:ext cx="176400" cy="176400"/>
          </a:xfrm>
          <a:prstGeom prst="rect">
            <a:avLst/>
          </a:prstGeom>
        </p:spPr>
      </p:pic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14948BB1-976F-433C-9FBF-F3D5C5622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93183" y="2622353"/>
            <a:ext cx="95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CAF9EC41-FBF2-42D5-8225-3D49BDA37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93183" y="3083007"/>
            <a:ext cx="95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9" name="Graphic 498">
            <a:extLst>
              <a:ext uri="{FF2B5EF4-FFF2-40B4-BE49-F238E27FC236}">
                <a16:creationId xmlns:a16="http://schemas.microsoft.com/office/drawing/2014/main" id="{B7E2D5C0-0C8B-41C4-B389-9414784BB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01636" y="1684857"/>
            <a:ext cx="174720" cy="187200"/>
          </a:xfrm>
          <a:prstGeom prst="rect">
            <a:avLst/>
          </a:prstGeom>
        </p:spPr>
      </p:pic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55424469-87F5-4C78-B47E-3816112EF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91497" y="4913381"/>
            <a:ext cx="1278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>
            <a:extLst>
              <a:ext uri="{FF2B5EF4-FFF2-40B4-BE49-F238E27FC236}">
                <a16:creationId xmlns:a16="http://schemas.microsoft.com/office/drawing/2014/main" id="{A65794A3-B6FB-4320-A420-9A277B953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87511" y="5591413"/>
            <a:ext cx="1278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3" name="Graphic 502">
            <a:extLst>
              <a:ext uri="{FF2B5EF4-FFF2-40B4-BE49-F238E27FC236}">
                <a16:creationId xmlns:a16="http://schemas.microsoft.com/office/drawing/2014/main" id="{41733A58-B4C7-4934-824F-E67644B96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01636" y="4003588"/>
            <a:ext cx="216000" cy="152471"/>
          </a:xfrm>
          <a:prstGeom prst="rect">
            <a:avLst/>
          </a:prstGeom>
        </p:spPr>
      </p:pic>
      <p:pic>
        <p:nvPicPr>
          <p:cNvPr id="504" name="Graphic 503">
            <a:extLst>
              <a:ext uri="{FF2B5EF4-FFF2-40B4-BE49-F238E27FC236}">
                <a16:creationId xmlns:a16="http://schemas.microsoft.com/office/drawing/2014/main" id="{FCADC58F-56D9-4595-BC75-A54B610D2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17137" y="5834201"/>
            <a:ext cx="176400" cy="189000"/>
          </a:xfrm>
          <a:prstGeom prst="rect">
            <a:avLst/>
          </a:prstGeom>
        </p:spPr>
      </p:pic>
      <p:pic>
        <p:nvPicPr>
          <p:cNvPr id="505" name="Graphic 504">
            <a:extLst>
              <a:ext uri="{FF2B5EF4-FFF2-40B4-BE49-F238E27FC236}">
                <a16:creationId xmlns:a16="http://schemas.microsoft.com/office/drawing/2014/main" id="{10339A51-8F29-4E8F-A5F0-952265CAF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69084" y="7901537"/>
            <a:ext cx="183600" cy="183600"/>
          </a:xfrm>
          <a:prstGeom prst="rect">
            <a:avLst/>
          </a:prstGeom>
        </p:spPr>
      </p:pic>
      <p:pic>
        <p:nvPicPr>
          <p:cNvPr id="506" name="Graphic 505">
            <a:extLst>
              <a:ext uri="{FF2B5EF4-FFF2-40B4-BE49-F238E27FC236}">
                <a16:creationId xmlns:a16="http://schemas.microsoft.com/office/drawing/2014/main" id="{07CDA4EB-6DC7-4FEB-A43C-93D13DF57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53157" y="8658860"/>
            <a:ext cx="273600" cy="223855"/>
          </a:xfrm>
          <a:prstGeom prst="rect">
            <a:avLst/>
          </a:prstGeom>
        </p:spPr>
      </p:pic>
      <p:pic>
        <p:nvPicPr>
          <p:cNvPr id="507" name="Graphic 506">
            <a:extLst>
              <a:ext uri="{FF2B5EF4-FFF2-40B4-BE49-F238E27FC236}">
                <a16:creationId xmlns:a16="http://schemas.microsoft.com/office/drawing/2014/main" id="{DF13D034-D318-4449-8666-DAEDE5970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79702" y="8209256"/>
            <a:ext cx="234000" cy="260000"/>
          </a:xfrm>
          <a:prstGeom prst="rect">
            <a:avLst/>
          </a:prstGeom>
        </p:spPr>
      </p:pic>
      <p:pic>
        <p:nvPicPr>
          <p:cNvPr id="508" name="Graphic 507">
            <a:extLst>
              <a:ext uri="{FF2B5EF4-FFF2-40B4-BE49-F238E27FC236}">
                <a16:creationId xmlns:a16="http://schemas.microsoft.com/office/drawing/2014/main" id="{193868A7-9951-4158-97BC-1D6C23686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907701" y="8213969"/>
            <a:ext cx="295200" cy="218191"/>
          </a:xfrm>
          <a:prstGeom prst="rect">
            <a:avLst/>
          </a:prstGeom>
        </p:spPr>
      </p:pic>
      <p:pic>
        <p:nvPicPr>
          <p:cNvPr id="509" name="Graphic 508">
            <a:extLst>
              <a:ext uri="{FF2B5EF4-FFF2-40B4-BE49-F238E27FC236}">
                <a16:creationId xmlns:a16="http://schemas.microsoft.com/office/drawing/2014/main" id="{D5374474-D9D4-4AFD-8897-E10C47A14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956762" y="8685444"/>
            <a:ext cx="262800" cy="225257"/>
          </a:xfrm>
          <a:prstGeom prst="rect">
            <a:avLst/>
          </a:prstGeo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E85EAC9E-0E16-4106-862E-FE9518DD9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9128" y="187690"/>
            <a:ext cx="3811020" cy="669193"/>
          </a:xfrm>
        </p:spPr>
        <p:txBody>
          <a:bodyPr>
            <a:normAutofit/>
          </a:bodyPr>
          <a:lstStyle/>
          <a:p>
            <a:r>
              <a:rPr lang="en-US" dirty="0"/>
              <a:t>SIDDHESH </a:t>
            </a:r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695D43AE-397D-498B-A716-7FE464691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5788" y="2297161"/>
            <a:ext cx="2116396" cy="767968"/>
          </a:xfrm>
        </p:spPr>
        <p:txBody>
          <a:bodyPr>
            <a:normAutofit/>
          </a:bodyPr>
          <a:lstStyle/>
          <a:p>
            <a:r>
              <a:rPr lang="en-US" dirty="0"/>
              <a:t>Web Designer,</a:t>
            </a:r>
            <a:br>
              <a:rPr lang="en-US" dirty="0"/>
            </a:br>
            <a:r>
              <a:rPr lang="en-US" dirty="0"/>
              <a:t>Developer , Photographer + editor</a:t>
            </a:r>
          </a:p>
          <a:p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9FB6D96-BA4D-44F0-80D7-D4BDEF88ED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61423" y="508183"/>
            <a:ext cx="1416050" cy="497955"/>
          </a:xfrm>
        </p:spPr>
        <p:txBody>
          <a:bodyPr/>
          <a:lstStyle/>
          <a:p>
            <a:r>
              <a:rPr lang="en-US" dirty="0"/>
              <a:t>MUMBAI CITY,</a:t>
            </a:r>
          </a:p>
          <a:p>
            <a:r>
              <a:rPr lang="en-US" dirty="0"/>
              <a:t>BHNADUP</a:t>
            </a:r>
          </a:p>
        </p:txBody>
      </p:sp>
      <p:sp>
        <p:nvSpPr>
          <p:cNvPr id="272" name="Text Placeholder 271">
            <a:extLst>
              <a:ext uri="{FF2B5EF4-FFF2-40B4-BE49-F238E27FC236}">
                <a16:creationId xmlns:a16="http://schemas.microsoft.com/office/drawing/2014/main" id="{A2E7424A-BABA-4D4C-BE59-3CA86A1590E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26145" y="3459127"/>
            <a:ext cx="1337835" cy="242888"/>
          </a:xfrm>
        </p:spPr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273" name="Text Placeholder 272">
            <a:extLst>
              <a:ext uri="{FF2B5EF4-FFF2-40B4-BE49-F238E27FC236}">
                <a16:creationId xmlns:a16="http://schemas.microsoft.com/office/drawing/2014/main" id="{30C96108-6683-4BD1-B2C5-0B81064719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68751" y="3842664"/>
            <a:ext cx="4772111" cy="22552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Hi I’m a photographer</a:t>
            </a:r>
          </a:p>
          <a:p>
            <a:endParaRPr lang="en-US" sz="1400" dirty="0">
              <a:solidFill>
                <a:schemeClr val="bg1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>
              <a:solidFill>
                <a:schemeClr val="bg1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Studying in SY Computer Science at </a:t>
            </a:r>
          </a:p>
          <a:p>
            <a:endParaRPr lang="en-US" sz="1400" dirty="0">
              <a:solidFill>
                <a:schemeClr val="bg1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	N.E.S. Ratnam College</a:t>
            </a:r>
          </a:p>
          <a:p>
            <a:endParaRPr lang="en-US" sz="1400" dirty="0">
              <a:solidFill>
                <a:schemeClr val="bg1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AGE : 19</a:t>
            </a:r>
          </a:p>
          <a:p>
            <a:endParaRPr lang="en-US" sz="1400" dirty="0">
              <a:solidFill>
                <a:schemeClr val="bg1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278" name="Text Placeholder 277">
            <a:extLst>
              <a:ext uri="{FF2B5EF4-FFF2-40B4-BE49-F238E27FC236}">
                <a16:creationId xmlns:a16="http://schemas.microsoft.com/office/drawing/2014/main" id="{E28A17DD-C444-4A1C-8C62-D2A0950277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EDUCATION</a:t>
            </a:r>
          </a:p>
        </p:txBody>
      </p:sp>
      <p:sp>
        <p:nvSpPr>
          <p:cNvPr id="282" name="Text Placeholder 281">
            <a:extLst>
              <a:ext uri="{FF2B5EF4-FFF2-40B4-BE49-F238E27FC236}">
                <a16:creationId xmlns:a16="http://schemas.microsoft.com/office/drawing/2014/main" id="{00D20412-CDE5-4137-96E2-4D9452F43AC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2007</a:t>
            </a:r>
          </a:p>
        </p:txBody>
      </p:sp>
      <p:sp>
        <p:nvSpPr>
          <p:cNvPr id="283" name="Text Placeholder 282">
            <a:extLst>
              <a:ext uri="{FF2B5EF4-FFF2-40B4-BE49-F238E27FC236}">
                <a16:creationId xmlns:a16="http://schemas.microsoft.com/office/drawing/2014/main" id="{EA47B592-7C52-4205-81F2-07AD1A2A9BB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2010</a:t>
            </a:r>
          </a:p>
        </p:txBody>
      </p:sp>
      <p:sp>
        <p:nvSpPr>
          <p:cNvPr id="284" name="Text Placeholder 283">
            <a:extLst>
              <a:ext uri="{FF2B5EF4-FFF2-40B4-BE49-F238E27FC236}">
                <a16:creationId xmlns:a16="http://schemas.microsoft.com/office/drawing/2014/main" id="{2CC54090-44D7-4854-BE1E-CF69F3B5135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2015</a:t>
            </a:r>
          </a:p>
        </p:txBody>
      </p:sp>
      <p:sp>
        <p:nvSpPr>
          <p:cNvPr id="285" name="Text Placeholder 284">
            <a:extLst>
              <a:ext uri="{FF2B5EF4-FFF2-40B4-BE49-F238E27FC236}">
                <a16:creationId xmlns:a16="http://schemas.microsoft.com/office/drawing/2014/main" id="{9245C6DE-C93A-4674-A4E1-3E67F61B17F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2018</a:t>
            </a:r>
          </a:p>
        </p:txBody>
      </p:sp>
      <p:sp>
        <p:nvSpPr>
          <p:cNvPr id="286" name="Text Placeholder 285">
            <a:extLst>
              <a:ext uri="{FF2B5EF4-FFF2-40B4-BE49-F238E27FC236}">
                <a16:creationId xmlns:a16="http://schemas.microsoft.com/office/drawing/2014/main" id="{46ED484E-6A87-4BBC-ADF9-2162878D6E1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SY CS    2022-23</a:t>
            </a:r>
          </a:p>
          <a:p>
            <a:endParaRPr lang="en-US" dirty="0"/>
          </a:p>
        </p:txBody>
      </p:sp>
      <p:sp>
        <p:nvSpPr>
          <p:cNvPr id="287" name="Text Placeholder 286">
            <a:extLst>
              <a:ext uri="{FF2B5EF4-FFF2-40B4-BE49-F238E27FC236}">
                <a16:creationId xmlns:a16="http://schemas.microsoft.com/office/drawing/2014/main" id="{6791F8B0-4194-4D99-B2AA-0D8764F64BB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HSC      2020-21</a:t>
            </a:r>
          </a:p>
        </p:txBody>
      </p:sp>
      <p:sp>
        <p:nvSpPr>
          <p:cNvPr id="288" name="Text Placeholder 287">
            <a:extLst>
              <a:ext uri="{FF2B5EF4-FFF2-40B4-BE49-F238E27FC236}">
                <a16:creationId xmlns:a16="http://schemas.microsoft.com/office/drawing/2014/main" id="{CD40D940-16A1-4A75-A635-155A4B5AB214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SSC       2089-19</a:t>
            </a:r>
          </a:p>
        </p:txBody>
      </p:sp>
      <p:sp>
        <p:nvSpPr>
          <p:cNvPr id="294" name="Text Placeholder 293">
            <a:extLst>
              <a:ext uri="{FF2B5EF4-FFF2-40B4-BE49-F238E27FC236}">
                <a16:creationId xmlns:a16="http://schemas.microsoft.com/office/drawing/2014/main" id="{5EFE88A3-A2A5-4E07-B36C-2C20CD679075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2010</a:t>
            </a:r>
          </a:p>
        </p:txBody>
      </p:sp>
      <p:sp>
        <p:nvSpPr>
          <p:cNvPr id="295" name="Text Placeholder 294">
            <a:extLst>
              <a:ext uri="{FF2B5EF4-FFF2-40B4-BE49-F238E27FC236}">
                <a16:creationId xmlns:a16="http://schemas.microsoft.com/office/drawing/2014/main" id="{520302F2-1579-460A-8B86-27567B08957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2011</a:t>
            </a:r>
          </a:p>
        </p:txBody>
      </p:sp>
      <p:sp>
        <p:nvSpPr>
          <p:cNvPr id="297" name="Text Placeholder 296">
            <a:extLst>
              <a:ext uri="{FF2B5EF4-FFF2-40B4-BE49-F238E27FC236}">
                <a16:creationId xmlns:a16="http://schemas.microsoft.com/office/drawing/2014/main" id="{14BCC41B-70D1-4570-96BA-754EA7EB2C4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2013</a:t>
            </a:r>
          </a:p>
        </p:txBody>
      </p:sp>
      <p:sp>
        <p:nvSpPr>
          <p:cNvPr id="300" name="Text Placeholder 299">
            <a:extLst>
              <a:ext uri="{FF2B5EF4-FFF2-40B4-BE49-F238E27FC236}">
                <a16:creationId xmlns:a16="http://schemas.microsoft.com/office/drawing/2014/main" id="{7113EE21-E62E-4A37-BF8D-89DB2ADF25E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/>
              <a:t>2016</a:t>
            </a:r>
          </a:p>
        </p:txBody>
      </p:sp>
      <p:sp>
        <p:nvSpPr>
          <p:cNvPr id="301" name="Text Placeholder 300">
            <a:extLst>
              <a:ext uri="{FF2B5EF4-FFF2-40B4-BE49-F238E27FC236}">
                <a16:creationId xmlns:a16="http://schemas.microsoft.com/office/drawing/2014/main" id="{0BADFAA7-1DF4-4C05-B287-481C739E56B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2017</a:t>
            </a:r>
          </a:p>
        </p:txBody>
      </p:sp>
      <p:sp>
        <p:nvSpPr>
          <p:cNvPr id="302" name="Text Placeholder 301">
            <a:extLst>
              <a:ext uri="{FF2B5EF4-FFF2-40B4-BE49-F238E27FC236}">
                <a16:creationId xmlns:a16="http://schemas.microsoft.com/office/drawing/2014/main" id="{2F047CDD-1EFE-44AD-AA28-CBFAA8C18A50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/>
              <a:t>2018</a:t>
            </a:r>
          </a:p>
        </p:txBody>
      </p:sp>
      <p:sp>
        <p:nvSpPr>
          <p:cNvPr id="303" name="Text Placeholder 302">
            <a:extLst>
              <a:ext uri="{FF2B5EF4-FFF2-40B4-BE49-F238E27FC236}">
                <a16:creationId xmlns:a16="http://schemas.microsoft.com/office/drawing/2014/main" id="{D478E4AD-5C37-40DC-8C97-1D091E475F7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/>
              <a:t>2019</a:t>
            </a:r>
          </a:p>
        </p:txBody>
      </p:sp>
      <p:sp>
        <p:nvSpPr>
          <p:cNvPr id="316" name="Text Placeholder 315">
            <a:extLst>
              <a:ext uri="{FF2B5EF4-FFF2-40B4-BE49-F238E27FC236}">
                <a16:creationId xmlns:a16="http://schemas.microsoft.com/office/drawing/2014/main" id="{80D4C4BD-D958-4ACB-87BC-A58776AF2A64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r>
              <a:rPr lang="en-US" dirty="0"/>
              <a:t>EXPERTISE</a:t>
            </a:r>
          </a:p>
        </p:txBody>
      </p:sp>
      <p:sp>
        <p:nvSpPr>
          <p:cNvPr id="317" name="Text Placeholder 316">
            <a:extLst>
              <a:ext uri="{FF2B5EF4-FFF2-40B4-BE49-F238E27FC236}">
                <a16:creationId xmlns:a16="http://schemas.microsoft.com/office/drawing/2014/main" id="{13EB8B04-1051-4B45-83BA-03124C33EFAE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en-US" dirty="0"/>
              <a:t>SKILLS</a:t>
            </a:r>
          </a:p>
        </p:txBody>
      </p:sp>
      <p:sp>
        <p:nvSpPr>
          <p:cNvPr id="318" name="Text Placeholder 317">
            <a:extLst>
              <a:ext uri="{FF2B5EF4-FFF2-40B4-BE49-F238E27FC236}">
                <a16:creationId xmlns:a16="http://schemas.microsoft.com/office/drawing/2014/main" id="{5FA9AC6A-5C5B-4A61-9403-F15C565735C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r>
              <a:rPr lang="en-US" dirty="0"/>
              <a:t>50</a:t>
            </a:r>
          </a:p>
        </p:txBody>
      </p:sp>
      <p:sp>
        <p:nvSpPr>
          <p:cNvPr id="319" name="Text Placeholder 318">
            <a:extLst>
              <a:ext uri="{FF2B5EF4-FFF2-40B4-BE49-F238E27FC236}">
                <a16:creationId xmlns:a16="http://schemas.microsoft.com/office/drawing/2014/main" id="{35BABFC2-4A18-4F93-8CFE-DEBB7EAD5BE8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/>
        <p:txBody>
          <a:bodyPr/>
          <a:lstStyle/>
          <a:p>
            <a:r>
              <a:rPr lang="en-US" sz="1100" dirty="0">
                <a:solidFill>
                  <a:schemeClr val="tx1"/>
                </a:solidFill>
              </a:rPr>
              <a:t>PHOTO-</a:t>
            </a:r>
          </a:p>
          <a:p>
            <a:r>
              <a:rPr lang="en-US" sz="1100" dirty="0">
                <a:solidFill>
                  <a:schemeClr val="tx1"/>
                </a:solidFill>
              </a:rPr>
              <a:t>EDITING</a:t>
            </a:r>
          </a:p>
        </p:txBody>
      </p:sp>
      <p:sp>
        <p:nvSpPr>
          <p:cNvPr id="320" name="Text Placeholder 319">
            <a:extLst>
              <a:ext uri="{FF2B5EF4-FFF2-40B4-BE49-F238E27FC236}">
                <a16:creationId xmlns:a16="http://schemas.microsoft.com/office/drawing/2014/main" id="{09EE285B-7A2E-43D4-91E9-F62CE0DEEE42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/>
        <p:txBody>
          <a:bodyPr/>
          <a:lstStyle/>
          <a:p>
            <a:r>
              <a:rPr lang="en-US" dirty="0"/>
              <a:t>13</a:t>
            </a:r>
          </a:p>
        </p:txBody>
      </p:sp>
      <p:sp>
        <p:nvSpPr>
          <p:cNvPr id="321" name="Text Placeholder 320">
            <a:extLst>
              <a:ext uri="{FF2B5EF4-FFF2-40B4-BE49-F238E27FC236}">
                <a16:creationId xmlns:a16="http://schemas.microsoft.com/office/drawing/2014/main" id="{E5427A6A-EEE3-4912-BDAE-52AC53E7C5C7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/>
        <p:txBody>
          <a:bodyPr/>
          <a:lstStyle/>
          <a:p>
            <a:r>
              <a:rPr lang="en-US" sz="1100" dirty="0"/>
              <a:t>PIXLR</a:t>
            </a:r>
          </a:p>
        </p:txBody>
      </p:sp>
      <p:sp>
        <p:nvSpPr>
          <p:cNvPr id="322" name="Text Placeholder 321">
            <a:extLst>
              <a:ext uri="{FF2B5EF4-FFF2-40B4-BE49-F238E27FC236}">
                <a16:creationId xmlns:a16="http://schemas.microsoft.com/office/drawing/2014/main" id="{1A25A281-38A4-440A-BE2F-D7604793E94B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r>
              <a:rPr lang="en-US" dirty="0"/>
              <a:t>12</a:t>
            </a:r>
          </a:p>
        </p:txBody>
      </p:sp>
      <p:sp>
        <p:nvSpPr>
          <p:cNvPr id="323" name="Text Placeholder 322">
            <a:extLst>
              <a:ext uri="{FF2B5EF4-FFF2-40B4-BE49-F238E27FC236}">
                <a16:creationId xmlns:a16="http://schemas.microsoft.com/office/drawing/2014/main" id="{12A65C3D-E470-4A21-AA1D-E60C165A52C6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>
          <a:xfrm>
            <a:off x="3601521" y="8498040"/>
            <a:ext cx="823773" cy="220716"/>
          </a:xfrm>
        </p:spPr>
        <p:txBody>
          <a:bodyPr/>
          <a:lstStyle/>
          <a:p>
            <a:r>
              <a:rPr lang="en-US" sz="1100" dirty="0">
                <a:solidFill>
                  <a:schemeClr val="tx1"/>
                </a:solidFill>
              </a:rPr>
              <a:t>EDITING</a:t>
            </a:r>
          </a:p>
        </p:txBody>
      </p:sp>
      <p:sp>
        <p:nvSpPr>
          <p:cNvPr id="324" name="Text Placeholder 323">
            <a:extLst>
              <a:ext uri="{FF2B5EF4-FFF2-40B4-BE49-F238E27FC236}">
                <a16:creationId xmlns:a16="http://schemas.microsoft.com/office/drawing/2014/main" id="{46BACFD7-92FA-4310-80D7-3A3CD2D3A802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/>
        <p:txBody>
          <a:bodyPr/>
          <a:lstStyle/>
          <a:p>
            <a:r>
              <a:rPr lang="en-US" dirty="0"/>
              <a:t>25</a:t>
            </a:r>
          </a:p>
        </p:txBody>
      </p:sp>
      <p:sp>
        <p:nvSpPr>
          <p:cNvPr id="325" name="Text Placeholder 324">
            <a:extLst>
              <a:ext uri="{FF2B5EF4-FFF2-40B4-BE49-F238E27FC236}">
                <a16:creationId xmlns:a16="http://schemas.microsoft.com/office/drawing/2014/main" id="{364F0AC9-FB9F-414E-B6B7-172A3DB70FE1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/>
        <p:txBody>
          <a:bodyPr/>
          <a:lstStyle/>
          <a:p>
            <a:r>
              <a:rPr lang="en-US" dirty="0"/>
              <a:t>CANVA-</a:t>
            </a:r>
          </a:p>
          <a:p>
            <a:r>
              <a:rPr lang="en-US" dirty="0"/>
              <a:t>DESIGNING</a:t>
            </a:r>
          </a:p>
        </p:txBody>
      </p:sp>
      <p:sp>
        <p:nvSpPr>
          <p:cNvPr id="326" name="Text Placeholder 325">
            <a:extLst>
              <a:ext uri="{FF2B5EF4-FFF2-40B4-BE49-F238E27FC236}">
                <a16:creationId xmlns:a16="http://schemas.microsoft.com/office/drawing/2014/main" id="{E349EFDF-26F3-4B93-A1A8-626F62A764DC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/>
        <p:txBody>
          <a:bodyPr/>
          <a:lstStyle/>
          <a:p>
            <a:r>
              <a:rPr lang="en-US" sz="1200" dirty="0"/>
              <a:t>SNAPSEED</a:t>
            </a:r>
          </a:p>
        </p:txBody>
      </p:sp>
      <p:sp>
        <p:nvSpPr>
          <p:cNvPr id="327" name="Text Placeholder 326">
            <a:extLst>
              <a:ext uri="{FF2B5EF4-FFF2-40B4-BE49-F238E27FC236}">
                <a16:creationId xmlns:a16="http://schemas.microsoft.com/office/drawing/2014/main" id="{C7F4F643-D70D-4688-8604-05C02765BFF2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/>
        <p:txBody>
          <a:bodyPr/>
          <a:lstStyle/>
          <a:p>
            <a:r>
              <a:rPr lang="en-US" sz="1200" dirty="0"/>
              <a:t>LIGHTROOM</a:t>
            </a:r>
          </a:p>
        </p:txBody>
      </p:sp>
      <p:sp>
        <p:nvSpPr>
          <p:cNvPr id="328" name="Text Placeholder 327">
            <a:extLst>
              <a:ext uri="{FF2B5EF4-FFF2-40B4-BE49-F238E27FC236}">
                <a16:creationId xmlns:a16="http://schemas.microsoft.com/office/drawing/2014/main" id="{236D1BE8-E78E-4B90-AC79-E5C43580EBFB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/>
        <p:txBody>
          <a:bodyPr/>
          <a:lstStyle/>
          <a:p>
            <a:r>
              <a:rPr lang="en-US" sz="1200" dirty="0"/>
              <a:t>PHOTOSHOP</a:t>
            </a:r>
          </a:p>
        </p:txBody>
      </p:sp>
      <p:sp>
        <p:nvSpPr>
          <p:cNvPr id="329" name="Text Placeholder 328">
            <a:extLst>
              <a:ext uri="{FF2B5EF4-FFF2-40B4-BE49-F238E27FC236}">
                <a16:creationId xmlns:a16="http://schemas.microsoft.com/office/drawing/2014/main" id="{28471828-DFE2-4A1C-9AA3-5EC45C36DB9E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/>
        <p:txBody>
          <a:bodyPr/>
          <a:lstStyle/>
          <a:p>
            <a:r>
              <a:rPr lang="en-US" sz="1200" dirty="0"/>
              <a:t>CANCVA</a:t>
            </a:r>
          </a:p>
        </p:txBody>
      </p:sp>
      <p:sp>
        <p:nvSpPr>
          <p:cNvPr id="331" name="Text Placeholder 330">
            <a:extLst>
              <a:ext uri="{FF2B5EF4-FFF2-40B4-BE49-F238E27FC236}">
                <a16:creationId xmlns:a16="http://schemas.microsoft.com/office/drawing/2014/main" id="{8D6FB36B-C8BF-42E1-BDD5-FB9AE6859B81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/>
        <p:txBody>
          <a:bodyPr/>
          <a:lstStyle/>
          <a:p>
            <a:r>
              <a:rPr lang="en-US" dirty="0"/>
              <a:t>PERSONAL</a:t>
            </a:r>
          </a:p>
          <a:p>
            <a:r>
              <a:rPr lang="en-US" dirty="0"/>
              <a:t>INFO</a:t>
            </a:r>
          </a:p>
        </p:txBody>
      </p:sp>
      <p:sp>
        <p:nvSpPr>
          <p:cNvPr id="332" name="Text Placeholder 331">
            <a:extLst>
              <a:ext uri="{FF2B5EF4-FFF2-40B4-BE49-F238E27FC236}">
                <a16:creationId xmlns:a16="http://schemas.microsoft.com/office/drawing/2014/main" id="{779D7631-AB05-426A-9E57-397306912724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104827" y="2138215"/>
            <a:ext cx="1337835" cy="187199"/>
          </a:xfrm>
        </p:spPr>
        <p:txBody>
          <a:bodyPr/>
          <a:lstStyle/>
          <a:p>
            <a:r>
              <a:rPr lang="en-US" sz="1200" dirty="0">
                <a:solidFill>
                  <a:schemeClr val="tx1"/>
                </a:solidFill>
              </a:rPr>
              <a:t>BIRTH DATE</a:t>
            </a:r>
          </a:p>
        </p:txBody>
      </p:sp>
      <p:sp>
        <p:nvSpPr>
          <p:cNvPr id="333" name="Text Placeholder 332">
            <a:extLst>
              <a:ext uri="{FF2B5EF4-FFF2-40B4-BE49-F238E27FC236}">
                <a16:creationId xmlns:a16="http://schemas.microsoft.com/office/drawing/2014/main" id="{0BF5B090-3F27-499D-AE5E-6D9D2BA11C36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tx1"/>
                </a:solidFill>
              </a:rPr>
              <a:t>NATIONALITY</a:t>
            </a:r>
          </a:p>
        </p:txBody>
      </p:sp>
      <p:sp>
        <p:nvSpPr>
          <p:cNvPr id="334" name="Text Placeholder 333">
            <a:extLst>
              <a:ext uri="{FF2B5EF4-FFF2-40B4-BE49-F238E27FC236}">
                <a16:creationId xmlns:a16="http://schemas.microsoft.com/office/drawing/2014/main" id="{CAE74102-8E8B-4EDE-ABED-F469EFAB389F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tx1"/>
                </a:solidFill>
              </a:rPr>
              <a:t>YEARS OF EXPERIENCE</a:t>
            </a:r>
          </a:p>
        </p:txBody>
      </p:sp>
      <p:sp>
        <p:nvSpPr>
          <p:cNvPr id="335" name="Text Placeholder 334">
            <a:extLst>
              <a:ext uri="{FF2B5EF4-FFF2-40B4-BE49-F238E27FC236}">
                <a16:creationId xmlns:a16="http://schemas.microsoft.com/office/drawing/2014/main" id="{0B953CA9-B503-4185-8DE6-C40047F256E8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/>
        <p:txBody>
          <a:bodyPr/>
          <a:lstStyle/>
          <a:p>
            <a:r>
              <a:rPr lang="en-US" dirty="0"/>
              <a:t>2 Jan 2004</a:t>
            </a:r>
          </a:p>
        </p:txBody>
      </p:sp>
      <p:sp>
        <p:nvSpPr>
          <p:cNvPr id="336" name="Text Placeholder 335">
            <a:extLst>
              <a:ext uri="{FF2B5EF4-FFF2-40B4-BE49-F238E27FC236}">
                <a16:creationId xmlns:a16="http://schemas.microsoft.com/office/drawing/2014/main" id="{B373FBC6-E2CE-4788-A8AD-F6720CB71F5A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>
          <a:xfrm>
            <a:off x="106514" y="2848828"/>
            <a:ext cx="1321339" cy="226901"/>
          </a:xfrm>
        </p:spPr>
        <p:txBody>
          <a:bodyPr/>
          <a:lstStyle/>
          <a:p>
            <a:r>
              <a:rPr lang="en-US" dirty="0"/>
              <a:t>INDAIN</a:t>
            </a:r>
          </a:p>
        </p:txBody>
      </p:sp>
      <p:sp>
        <p:nvSpPr>
          <p:cNvPr id="337" name="Text Placeholder 336">
            <a:extLst>
              <a:ext uri="{FF2B5EF4-FFF2-40B4-BE49-F238E27FC236}">
                <a16:creationId xmlns:a16="http://schemas.microsoft.com/office/drawing/2014/main" id="{6D75EF85-8839-4DA8-B7E8-D52F51551135}"/>
              </a:ext>
            </a:extLst>
          </p:cNvPr>
          <p:cNvSpPr>
            <a:spLocks noGrp="1"/>
          </p:cNvSpPr>
          <p:nvPr>
            <p:ph type="body" sz="quarter" idx="80"/>
          </p:nvPr>
        </p:nvSpPr>
        <p:spPr>
          <a:xfrm>
            <a:off x="117137" y="3499049"/>
            <a:ext cx="1321339" cy="226901"/>
          </a:xfrm>
        </p:spPr>
        <p:txBody>
          <a:bodyPr/>
          <a:lstStyle/>
          <a:p>
            <a:r>
              <a:rPr lang="en-US" dirty="0"/>
              <a:t>5 years</a:t>
            </a:r>
          </a:p>
        </p:txBody>
      </p:sp>
      <p:sp>
        <p:nvSpPr>
          <p:cNvPr id="338" name="Text Placeholder 337">
            <a:extLst>
              <a:ext uri="{FF2B5EF4-FFF2-40B4-BE49-F238E27FC236}">
                <a16:creationId xmlns:a16="http://schemas.microsoft.com/office/drawing/2014/main" id="{BF51872B-4A86-45EF-B613-832D0828DB8A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tx1"/>
                </a:solidFill>
              </a:rPr>
              <a:t>PHONE</a:t>
            </a:r>
          </a:p>
        </p:txBody>
      </p:sp>
      <p:sp>
        <p:nvSpPr>
          <p:cNvPr id="340" name="Text Placeholder 339">
            <a:extLst>
              <a:ext uri="{FF2B5EF4-FFF2-40B4-BE49-F238E27FC236}">
                <a16:creationId xmlns:a16="http://schemas.microsoft.com/office/drawing/2014/main" id="{8C6358F8-7C12-4C62-B490-4FC7F80CAF07}"/>
              </a:ext>
            </a:extLst>
          </p:cNvPr>
          <p:cNvSpPr>
            <a:spLocks noGrp="1"/>
          </p:cNvSpPr>
          <p:nvPr>
            <p:ph type="body" sz="quarter" idx="83"/>
          </p:nvPr>
        </p:nvSpPr>
        <p:spPr>
          <a:xfrm>
            <a:off x="56632" y="4968361"/>
            <a:ext cx="1337835" cy="657561"/>
          </a:xfrm>
        </p:spPr>
        <p:txBody>
          <a:bodyPr/>
          <a:lstStyle/>
          <a:p>
            <a:r>
              <a:rPr lang="en-US" sz="1200" dirty="0">
                <a:solidFill>
                  <a:schemeClr val="tx1"/>
                </a:solidFill>
              </a:rPr>
              <a:t>EMAIL</a:t>
            </a:r>
          </a:p>
        </p:txBody>
      </p:sp>
      <p:sp>
        <p:nvSpPr>
          <p:cNvPr id="343" name="Text Placeholder 342">
            <a:extLst>
              <a:ext uri="{FF2B5EF4-FFF2-40B4-BE49-F238E27FC236}">
                <a16:creationId xmlns:a16="http://schemas.microsoft.com/office/drawing/2014/main" id="{1EF300C0-C4E7-485A-BA08-A8486CCCC412}"/>
              </a:ext>
            </a:extLst>
          </p:cNvPr>
          <p:cNvSpPr>
            <a:spLocks noGrp="1"/>
          </p:cNvSpPr>
          <p:nvPr>
            <p:ph type="body" sz="quarter" idx="86"/>
          </p:nvPr>
        </p:nvSpPr>
        <p:spPr>
          <a:xfrm>
            <a:off x="103142" y="5209782"/>
            <a:ext cx="1549248" cy="390701"/>
          </a:xfrm>
        </p:spPr>
        <p:txBody>
          <a:bodyPr/>
          <a:lstStyle/>
          <a:p>
            <a:r>
              <a:rPr lang="en-US" dirty="0"/>
              <a:t>siddheshshinde133@gmail.com</a:t>
            </a:r>
          </a:p>
        </p:txBody>
      </p:sp>
      <p:sp>
        <p:nvSpPr>
          <p:cNvPr id="346" name="Text Placeholder 345">
            <a:extLst>
              <a:ext uri="{FF2B5EF4-FFF2-40B4-BE49-F238E27FC236}">
                <a16:creationId xmlns:a16="http://schemas.microsoft.com/office/drawing/2014/main" id="{1606E19F-904E-41CC-8BEA-656D2F4BD6E9}"/>
              </a:ext>
            </a:extLst>
          </p:cNvPr>
          <p:cNvSpPr>
            <a:spLocks noGrp="1"/>
          </p:cNvSpPr>
          <p:nvPr>
            <p:ph type="body" sz="quarter" idx="89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  <a:p>
            <a:r>
              <a:rPr lang="en-US" dirty="0"/>
              <a:t>INFO</a:t>
            </a:r>
          </a:p>
        </p:txBody>
      </p:sp>
      <p:sp>
        <p:nvSpPr>
          <p:cNvPr id="347" name="Text Placeholder 346">
            <a:extLst>
              <a:ext uri="{FF2B5EF4-FFF2-40B4-BE49-F238E27FC236}">
                <a16:creationId xmlns:a16="http://schemas.microsoft.com/office/drawing/2014/main" id="{C60A38CE-3BD8-4C7B-8E50-F0534BD5BB1C}"/>
              </a:ext>
            </a:extLst>
          </p:cNvPr>
          <p:cNvSpPr>
            <a:spLocks noGrp="1"/>
          </p:cNvSpPr>
          <p:nvPr>
            <p:ph type="body" sz="quarter" idx="90"/>
          </p:nvPr>
        </p:nvSpPr>
        <p:spPr>
          <a:xfrm>
            <a:off x="316705" y="5753046"/>
            <a:ext cx="1321339" cy="326386"/>
          </a:xfrm>
        </p:spPr>
        <p:txBody>
          <a:bodyPr/>
          <a:lstStyle/>
          <a:p>
            <a:r>
              <a:rPr lang="en-US" spc="-90" dirty="0"/>
              <a:t>LANGUAGES</a:t>
            </a:r>
          </a:p>
        </p:txBody>
      </p:sp>
      <p:sp>
        <p:nvSpPr>
          <p:cNvPr id="348" name="Text Placeholder 347">
            <a:extLst>
              <a:ext uri="{FF2B5EF4-FFF2-40B4-BE49-F238E27FC236}">
                <a16:creationId xmlns:a16="http://schemas.microsoft.com/office/drawing/2014/main" id="{6AF42D39-5BC3-41E4-89F3-738AF3194B85}"/>
              </a:ext>
            </a:extLst>
          </p:cNvPr>
          <p:cNvSpPr>
            <a:spLocks noGrp="1"/>
          </p:cNvSpPr>
          <p:nvPr>
            <p:ph type="body" sz="quarter" idx="91"/>
          </p:nvPr>
        </p:nvSpPr>
        <p:spPr>
          <a:xfrm>
            <a:off x="77888" y="6039016"/>
            <a:ext cx="1337835" cy="187199"/>
          </a:xfrm>
        </p:spPr>
        <p:txBody>
          <a:bodyPr/>
          <a:lstStyle/>
          <a:p>
            <a:r>
              <a:rPr lang="en-US" sz="1200" dirty="0">
                <a:solidFill>
                  <a:schemeClr val="tx1"/>
                </a:solidFill>
              </a:rPr>
              <a:t>ENGLISH</a:t>
            </a:r>
          </a:p>
        </p:txBody>
      </p:sp>
      <p:sp>
        <p:nvSpPr>
          <p:cNvPr id="349" name="Text Placeholder 348">
            <a:extLst>
              <a:ext uri="{FF2B5EF4-FFF2-40B4-BE49-F238E27FC236}">
                <a16:creationId xmlns:a16="http://schemas.microsoft.com/office/drawing/2014/main" id="{E9556DBF-15C6-464D-A4F2-CD0FAA90979C}"/>
              </a:ext>
            </a:extLst>
          </p:cNvPr>
          <p:cNvSpPr>
            <a:spLocks noGrp="1"/>
          </p:cNvSpPr>
          <p:nvPr>
            <p:ph type="body" sz="quarter" idx="92"/>
          </p:nvPr>
        </p:nvSpPr>
        <p:spPr>
          <a:xfrm>
            <a:off x="37104" y="6586270"/>
            <a:ext cx="1337835" cy="187199"/>
          </a:xfrm>
        </p:spPr>
        <p:txBody>
          <a:bodyPr/>
          <a:lstStyle/>
          <a:p>
            <a:r>
              <a:rPr lang="en-US" sz="1200" dirty="0">
                <a:solidFill>
                  <a:schemeClr val="tx1"/>
                </a:solidFill>
              </a:rPr>
              <a:t>HINDI</a:t>
            </a:r>
          </a:p>
        </p:txBody>
      </p:sp>
      <p:sp>
        <p:nvSpPr>
          <p:cNvPr id="350" name="Text Placeholder 349">
            <a:extLst>
              <a:ext uri="{FF2B5EF4-FFF2-40B4-BE49-F238E27FC236}">
                <a16:creationId xmlns:a16="http://schemas.microsoft.com/office/drawing/2014/main" id="{AACB2BCD-B366-44E8-AD17-95303CCEB974}"/>
              </a:ext>
            </a:extLst>
          </p:cNvPr>
          <p:cNvSpPr>
            <a:spLocks noGrp="1"/>
          </p:cNvSpPr>
          <p:nvPr>
            <p:ph type="body" sz="quarter" idx="93"/>
          </p:nvPr>
        </p:nvSpPr>
        <p:spPr>
          <a:xfrm>
            <a:off x="21420" y="7049676"/>
            <a:ext cx="1337835" cy="187199"/>
          </a:xfrm>
        </p:spPr>
        <p:txBody>
          <a:bodyPr/>
          <a:lstStyle/>
          <a:p>
            <a:r>
              <a:rPr lang="en-US" sz="1200" dirty="0">
                <a:solidFill>
                  <a:schemeClr val="tx1"/>
                </a:solidFill>
              </a:rPr>
              <a:t>MARATHI</a:t>
            </a:r>
          </a:p>
        </p:txBody>
      </p:sp>
      <p:sp>
        <p:nvSpPr>
          <p:cNvPr id="351" name="Text Placeholder 350">
            <a:extLst>
              <a:ext uri="{FF2B5EF4-FFF2-40B4-BE49-F238E27FC236}">
                <a16:creationId xmlns:a16="http://schemas.microsoft.com/office/drawing/2014/main" id="{8A652CC6-75A3-4B7B-A84B-9A341A9B6309}"/>
              </a:ext>
            </a:extLst>
          </p:cNvPr>
          <p:cNvSpPr>
            <a:spLocks noGrp="1"/>
          </p:cNvSpPr>
          <p:nvPr>
            <p:ph type="body" sz="quarter" idx="94"/>
          </p:nvPr>
        </p:nvSpPr>
        <p:spPr>
          <a:xfrm>
            <a:off x="403359" y="7830144"/>
            <a:ext cx="1321339" cy="326386"/>
          </a:xfrm>
        </p:spPr>
        <p:txBody>
          <a:bodyPr/>
          <a:lstStyle/>
          <a:p>
            <a:r>
              <a:rPr lang="en-US" dirty="0"/>
              <a:t>HOBBIES</a:t>
            </a:r>
          </a:p>
        </p:txBody>
      </p:sp>
      <p:sp>
        <p:nvSpPr>
          <p:cNvPr id="354" name="Rectangle 353" descr="Blue rectangle">
            <a:extLst>
              <a:ext uri="{FF2B5EF4-FFF2-40B4-BE49-F238E27FC236}">
                <a16:creationId xmlns:a16="http://schemas.microsoft.com/office/drawing/2014/main" id="{A2E534EA-79AB-4B44-A2C9-3D574D8A8AA6}"/>
              </a:ext>
            </a:extLst>
          </p:cNvPr>
          <p:cNvSpPr/>
          <p:nvPr/>
        </p:nvSpPr>
        <p:spPr>
          <a:xfrm>
            <a:off x="92184" y="6303355"/>
            <a:ext cx="567035" cy="1806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5" name="Rectangle 354" descr="Grey rectangle">
            <a:extLst>
              <a:ext uri="{FF2B5EF4-FFF2-40B4-BE49-F238E27FC236}">
                <a16:creationId xmlns:a16="http://schemas.microsoft.com/office/drawing/2014/main" id="{AA504A55-CBE2-40F6-BF9C-458B37CC4F9A}"/>
              </a:ext>
            </a:extLst>
          </p:cNvPr>
          <p:cNvSpPr/>
          <p:nvPr/>
        </p:nvSpPr>
        <p:spPr>
          <a:xfrm>
            <a:off x="659219" y="6298104"/>
            <a:ext cx="700747" cy="1871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6" name="Rectangle 355" descr="Blue rectangle">
            <a:extLst>
              <a:ext uri="{FF2B5EF4-FFF2-40B4-BE49-F238E27FC236}">
                <a16:creationId xmlns:a16="http://schemas.microsoft.com/office/drawing/2014/main" id="{1637F08E-06AB-4B0D-9250-951D8B069D09}"/>
              </a:ext>
            </a:extLst>
          </p:cNvPr>
          <p:cNvSpPr/>
          <p:nvPr/>
        </p:nvSpPr>
        <p:spPr>
          <a:xfrm>
            <a:off x="78526" y="6834057"/>
            <a:ext cx="939756" cy="1860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7" name="Rectangle 356" descr="Grey rectangle">
            <a:extLst>
              <a:ext uri="{FF2B5EF4-FFF2-40B4-BE49-F238E27FC236}">
                <a16:creationId xmlns:a16="http://schemas.microsoft.com/office/drawing/2014/main" id="{B011C5E9-63C2-4095-9D89-BE9DE4A73544}"/>
              </a:ext>
            </a:extLst>
          </p:cNvPr>
          <p:cNvSpPr/>
          <p:nvPr/>
        </p:nvSpPr>
        <p:spPr>
          <a:xfrm>
            <a:off x="1022820" y="6832282"/>
            <a:ext cx="462805" cy="190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8" name="Rectangle 357" descr="Blue rectangle">
            <a:extLst>
              <a:ext uri="{FF2B5EF4-FFF2-40B4-BE49-F238E27FC236}">
                <a16:creationId xmlns:a16="http://schemas.microsoft.com/office/drawing/2014/main" id="{42B380E1-8998-4073-A4DD-6B2E2ABB6B2E}"/>
              </a:ext>
            </a:extLst>
          </p:cNvPr>
          <p:cNvSpPr/>
          <p:nvPr/>
        </p:nvSpPr>
        <p:spPr>
          <a:xfrm>
            <a:off x="92183" y="7295651"/>
            <a:ext cx="972479" cy="1987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9" name="Rectangle 358" descr="Grey rectangle">
            <a:extLst>
              <a:ext uri="{FF2B5EF4-FFF2-40B4-BE49-F238E27FC236}">
                <a16:creationId xmlns:a16="http://schemas.microsoft.com/office/drawing/2014/main" id="{315AB487-A7FD-464B-8A69-51EBDEA11773}"/>
              </a:ext>
            </a:extLst>
          </p:cNvPr>
          <p:cNvSpPr/>
          <p:nvPr/>
        </p:nvSpPr>
        <p:spPr>
          <a:xfrm>
            <a:off x="1053710" y="7307108"/>
            <a:ext cx="462805" cy="1745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60" name="Group 359" descr="Circles">
            <a:extLst>
              <a:ext uri="{FF2B5EF4-FFF2-40B4-BE49-F238E27FC236}">
                <a16:creationId xmlns:a16="http://schemas.microsoft.com/office/drawing/2014/main" id="{66ADE5CA-3180-4AB7-81BB-E9FC04A1EED1}"/>
              </a:ext>
            </a:extLst>
          </p:cNvPr>
          <p:cNvGrpSpPr/>
          <p:nvPr/>
        </p:nvGrpSpPr>
        <p:grpSpPr>
          <a:xfrm>
            <a:off x="4777287" y="7060017"/>
            <a:ext cx="1733846" cy="118800"/>
            <a:chOff x="4775800" y="7060017"/>
            <a:chExt cx="1733846" cy="118800"/>
          </a:xfrm>
        </p:grpSpPr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9D272A54-A3E5-430F-A4D2-82C1C953C191}"/>
                </a:ext>
              </a:extLst>
            </p:cNvPr>
            <p:cNvSpPr/>
            <p:nvPr userDrawn="1"/>
          </p:nvSpPr>
          <p:spPr>
            <a:xfrm>
              <a:off x="47758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F0828C26-6A12-4168-98C4-FFD83BB367B4}"/>
                </a:ext>
              </a:extLst>
            </p:cNvPr>
            <p:cNvSpPr/>
            <p:nvPr userDrawn="1"/>
          </p:nvSpPr>
          <p:spPr>
            <a:xfrm>
              <a:off x="49552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CCA4EC35-455B-435B-AA82-7CCD150BE3D8}"/>
                </a:ext>
              </a:extLst>
            </p:cNvPr>
            <p:cNvSpPr/>
            <p:nvPr userDrawn="1"/>
          </p:nvSpPr>
          <p:spPr>
            <a:xfrm>
              <a:off x="51347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7CB50DDC-0209-4811-8E24-E7D477C96598}"/>
                </a:ext>
              </a:extLst>
            </p:cNvPr>
            <p:cNvSpPr/>
            <p:nvPr userDrawn="1"/>
          </p:nvSpPr>
          <p:spPr>
            <a:xfrm>
              <a:off x="53141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97F48CA8-C776-4FC2-9DFF-1A6FFD065883}"/>
                </a:ext>
              </a:extLst>
            </p:cNvPr>
            <p:cNvSpPr/>
            <p:nvPr userDrawn="1"/>
          </p:nvSpPr>
          <p:spPr>
            <a:xfrm>
              <a:off x="54936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A25C3943-5577-4A84-BCD3-3F3567FC1278}"/>
                </a:ext>
              </a:extLst>
            </p:cNvPr>
            <p:cNvSpPr/>
            <p:nvPr userDrawn="1"/>
          </p:nvSpPr>
          <p:spPr>
            <a:xfrm>
              <a:off x="56730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519E664D-57BA-4BCE-BB27-DBF3F2910FA4}"/>
                </a:ext>
              </a:extLst>
            </p:cNvPr>
            <p:cNvSpPr/>
            <p:nvPr userDrawn="1"/>
          </p:nvSpPr>
          <p:spPr>
            <a:xfrm>
              <a:off x="58525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4B553252-13A3-48FF-8C75-065E1D6294A1}"/>
                </a:ext>
              </a:extLst>
            </p:cNvPr>
            <p:cNvSpPr/>
            <p:nvPr userDrawn="1"/>
          </p:nvSpPr>
          <p:spPr>
            <a:xfrm>
              <a:off x="6031950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6A40DC52-F058-4C07-BB90-A35980C528E9}"/>
                </a:ext>
              </a:extLst>
            </p:cNvPr>
            <p:cNvSpPr/>
            <p:nvPr userDrawn="1"/>
          </p:nvSpPr>
          <p:spPr>
            <a:xfrm>
              <a:off x="6211400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BBF9392F-BC85-4F1B-8636-E67512832F94}"/>
                </a:ext>
              </a:extLst>
            </p:cNvPr>
            <p:cNvSpPr/>
            <p:nvPr userDrawn="1"/>
          </p:nvSpPr>
          <p:spPr>
            <a:xfrm>
              <a:off x="6390846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371" name="Group 370" descr="Circles">
            <a:extLst>
              <a:ext uri="{FF2B5EF4-FFF2-40B4-BE49-F238E27FC236}">
                <a16:creationId xmlns:a16="http://schemas.microsoft.com/office/drawing/2014/main" id="{03063BAB-5042-4052-BBA1-463F9298E368}"/>
              </a:ext>
            </a:extLst>
          </p:cNvPr>
          <p:cNvGrpSpPr/>
          <p:nvPr/>
        </p:nvGrpSpPr>
        <p:grpSpPr>
          <a:xfrm>
            <a:off x="4777287" y="7446830"/>
            <a:ext cx="1733846" cy="118800"/>
            <a:chOff x="4775800" y="7060017"/>
            <a:chExt cx="1733846" cy="118800"/>
          </a:xfrm>
        </p:grpSpPr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2E1BC56C-8C52-45A9-946D-A3F62A04703B}"/>
                </a:ext>
              </a:extLst>
            </p:cNvPr>
            <p:cNvSpPr/>
            <p:nvPr userDrawn="1"/>
          </p:nvSpPr>
          <p:spPr>
            <a:xfrm>
              <a:off x="47758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0B613269-795D-47C5-9B21-2161D45376DD}"/>
                </a:ext>
              </a:extLst>
            </p:cNvPr>
            <p:cNvSpPr/>
            <p:nvPr userDrawn="1"/>
          </p:nvSpPr>
          <p:spPr>
            <a:xfrm>
              <a:off x="49552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81C60AD1-1FCC-4389-AD2F-FE7CC40285FB}"/>
                </a:ext>
              </a:extLst>
            </p:cNvPr>
            <p:cNvSpPr/>
            <p:nvPr userDrawn="1"/>
          </p:nvSpPr>
          <p:spPr>
            <a:xfrm>
              <a:off x="51347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5FB29545-8C3D-41F8-ABF5-635FD6A5BD45}"/>
                </a:ext>
              </a:extLst>
            </p:cNvPr>
            <p:cNvSpPr/>
            <p:nvPr userDrawn="1"/>
          </p:nvSpPr>
          <p:spPr>
            <a:xfrm>
              <a:off x="53141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8F051E32-A289-4D28-AF80-991F6C00663D}"/>
                </a:ext>
              </a:extLst>
            </p:cNvPr>
            <p:cNvSpPr/>
            <p:nvPr userDrawn="1"/>
          </p:nvSpPr>
          <p:spPr>
            <a:xfrm>
              <a:off x="54936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105BF631-21B9-4FE7-B6EC-234CD0EC0F99}"/>
                </a:ext>
              </a:extLst>
            </p:cNvPr>
            <p:cNvSpPr/>
            <p:nvPr userDrawn="1"/>
          </p:nvSpPr>
          <p:spPr>
            <a:xfrm>
              <a:off x="56730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59827F43-61BF-4AC4-9165-7573EADFB310}"/>
                </a:ext>
              </a:extLst>
            </p:cNvPr>
            <p:cNvSpPr/>
            <p:nvPr userDrawn="1"/>
          </p:nvSpPr>
          <p:spPr>
            <a:xfrm>
              <a:off x="58525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2514BF14-BC9B-4723-8723-4C7129D18ECA}"/>
                </a:ext>
              </a:extLst>
            </p:cNvPr>
            <p:cNvSpPr/>
            <p:nvPr userDrawn="1"/>
          </p:nvSpPr>
          <p:spPr>
            <a:xfrm>
              <a:off x="60319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88C8F79A-C0CF-4443-8679-0DFD26C9BFD1}"/>
                </a:ext>
              </a:extLst>
            </p:cNvPr>
            <p:cNvSpPr/>
            <p:nvPr userDrawn="1"/>
          </p:nvSpPr>
          <p:spPr>
            <a:xfrm>
              <a:off x="6211400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D8EF7FD7-8181-4715-9251-50D36DD10AC9}"/>
                </a:ext>
              </a:extLst>
            </p:cNvPr>
            <p:cNvSpPr/>
            <p:nvPr userDrawn="1"/>
          </p:nvSpPr>
          <p:spPr>
            <a:xfrm>
              <a:off x="6390846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382" name="Group 381" descr="Circles">
            <a:extLst>
              <a:ext uri="{FF2B5EF4-FFF2-40B4-BE49-F238E27FC236}">
                <a16:creationId xmlns:a16="http://schemas.microsoft.com/office/drawing/2014/main" id="{511E9039-C6F4-4A76-9ED4-03BBAB6E5EDA}"/>
              </a:ext>
            </a:extLst>
          </p:cNvPr>
          <p:cNvGrpSpPr/>
          <p:nvPr/>
        </p:nvGrpSpPr>
        <p:grpSpPr>
          <a:xfrm>
            <a:off x="4777287" y="7833643"/>
            <a:ext cx="1733846" cy="118800"/>
            <a:chOff x="4775800" y="7060017"/>
            <a:chExt cx="1733846" cy="118800"/>
          </a:xfrm>
        </p:grpSpPr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E2450CAD-DEDC-4B7B-87A3-E9CA9904CDEB}"/>
                </a:ext>
              </a:extLst>
            </p:cNvPr>
            <p:cNvSpPr/>
            <p:nvPr userDrawn="1"/>
          </p:nvSpPr>
          <p:spPr>
            <a:xfrm>
              <a:off x="47758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37755EB1-FD8E-4B9D-9D70-9F1153A404A6}"/>
                </a:ext>
              </a:extLst>
            </p:cNvPr>
            <p:cNvSpPr/>
            <p:nvPr userDrawn="1"/>
          </p:nvSpPr>
          <p:spPr>
            <a:xfrm>
              <a:off x="49552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BD8ADA0A-B73E-4B86-A46F-29B286C16ABC}"/>
                </a:ext>
              </a:extLst>
            </p:cNvPr>
            <p:cNvSpPr/>
            <p:nvPr userDrawn="1"/>
          </p:nvSpPr>
          <p:spPr>
            <a:xfrm>
              <a:off x="51347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9624A194-344E-479C-ABB9-0B94EDE2FB33}"/>
                </a:ext>
              </a:extLst>
            </p:cNvPr>
            <p:cNvSpPr/>
            <p:nvPr userDrawn="1"/>
          </p:nvSpPr>
          <p:spPr>
            <a:xfrm>
              <a:off x="53141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21F7F4F0-FE8D-4076-9B58-35678AC2FBFA}"/>
                </a:ext>
              </a:extLst>
            </p:cNvPr>
            <p:cNvSpPr/>
            <p:nvPr userDrawn="1"/>
          </p:nvSpPr>
          <p:spPr>
            <a:xfrm>
              <a:off x="54936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8DDBEA2E-2624-4E47-AC13-F1849D9EB55D}"/>
                </a:ext>
              </a:extLst>
            </p:cNvPr>
            <p:cNvSpPr/>
            <p:nvPr userDrawn="1"/>
          </p:nvSpPr>
          <p:spPr>
            <a:xfrm>
              <a:off x="5673050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1385BAF9-9F71-4EB2-941B-FF84EA71D891}"/>
                </a:ext>
              </a:extLst>
            </p:cNvPr>
            <p:cNvSpPr/>
            <p:nvPr userDrawn="1"/>
          </p:nvSpPr>
          <p:spPr>
            <a:xfrm>
              <a:off x="5852500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F612FB01-E6EA-4393-ABE6-368C7C0427BF}"/>
                </a:ext>
              </a:extLst>
            </p:cNvPr>
            <p:cNvSpPr/>
            <p:nvPr userDrawn="1"/>
          </p:nvSpPr>
          <p:spPr>
            <a:xfrm>
              <a:off x="6031950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10812D57-B4DF-468F-B313-946FF2A31BAA}"/>
                </a:ext>
              </a:extLst>
            </p:cNvPr>
            <p:cNvSpPr/>
            <p:nvPr userDrawn="1"/>
          </p:nvSpPr>
          <p:spPr>
            <a:xfrm>
              <a:off x="6211400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68F640C0-7CCD-4EA4-86CF-F46B8103E804}"/>
                </a:ext>
              </a:extLst>
            </p:cNvPr>
            <p:cNvSpPr/>
            <p:nvPr userDrawn="1"/>
          </p:nvSpPr>
          <p:spPr>
            <a:xfrm>
              <a:off x="6390846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393" name="Group 392" descr="Circles">
            <a:extLst>
              <a:ext uri="{FF2B5EF4-FFF2-40B4-BE49-F238E27FC236}">
                <a16:creationId xmlns:a16="http://schemas.microsoft.com/office/drawing/2014/main" id="{8A75199B-0F83-46A6-9D3E-EB48D58C6C80}"/>
              </a:ext>
            </a:extLst>
          </p:cNvPr>
          <p:cNvGrpSpPr/>
          <p:nvPr/>
        </p:nvGrpSpPr>
        <p:grpSpPr>
          <a:xfrm>
            <a:off x="4777287" y="8220456"/>
            <a:ext cx="1733846" cy="118800"/>
            <a:chOff x="4775800" y="7060017"/>
            <a:chExt cx="1733846" cy="118800"/>
          </a:xfrm>
        </p:grpSpPr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8320DE88-6A12-40F8-8269-6BF521B074B5}"/>
                </a:ext>
              </a:extLst>
            </p:cNvPr>
            <p:cNvSpPr/>
            <p:nvPr userDrawn="1"/>
          </p:nvSpPr>
          <p:spPr>
            <a:xfrm>
              <a:off x="47758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4134461B-7D92-4DC8-95A8-1CF8B34F5B9C}"/>
                </a:ext>
              </a:extLst>
            </p:cNvPr>
            <p:cNvSpPr/>
            <p:nvPr userDrawn="1"/>
          </p:nvSpPr>
          <p:spPr>
            <a:xfrm>
              <a:off x="49552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895E8FBD-5312-4C6B-AE0C-C1B1B369629A}"/>
                </a:ext>
              </a:extLst>
            </p:cNvPr>
            <p:cNvSpPr/>
            <p:nvPr userDrawn="1"/>
          </p:nvSpPr>
          <p:spPr>
            <a:xfrm>
              <a:off x="51347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E08B7849-D67D-40A3-B6D9-FB4371C9C25D}"/>
                </a:ext>
              </a:extLst>
            </p:cNvPr>
            <p:cNvSpPr/>
            <p:nvPr userDrawn="1"/>
          </p:nvSpPr>
          <p:spPr>
            <a:xfrm>
              <a:off x="53141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1D817F32-5D49-48C1-A745-8FB1ED5DBD37}"/>
                </a:ext>
              </a:extLst>
            </p:cNvPr>
            <p:cNvSpPr/>
            <p:nvPr userDrawn="1"/>
          </p:nvSpPr>
          <p:spPr>
            <a:xfrm>
              <a:off x="54936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8A933A9C-B378-476A-942C-AA9DB0AB16C5}"/>
                </a:ext>
              </a:extLst>
            </p:cNvPr>
            <p:cNvSpPr/>
            <p:nvPr userDrawn="1"/>
          </p:nvSpPr>
          <p:spPr>
            <a:xfrm>
              <a:off x="56730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6389FBE3-C003-4156-8ECF-3F9725D8779A}"/>
                </a:ext>
              </a:extLst>
            </p:cNvPr>
            <p:cNvSpPr/>
            <p:nvPr userDrawn="1"/>
          </p:nvSpPr>
          <p:spPr>
            <a:xfrm>
              <a:off x="58525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C2B7EF1E-E658-4426-B3D9-0DF9742AA21D}"/>
                </a:ext>
              </a:extLst>
            </p:cNvPr>
            <p:cNvSpPr/>
            <p:nvPr userDrawn="1"/>
          </p:nvSpPr>
          <p:spPr>
            <a:xfrm>
              <a:off x="60319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2" name="Oval 401">
              <a:extLst>
                <a:ext uri="{FF2B5EF4-FFF2-40B4-BE49-F238E27FC236}">
                  <a16:creationId xmlns:a16="http://schemas.microsoft.com/office/drawing/2014/main" id="{06005F36-76FA-4BCC-A5D3-371E628C49E1}"/>
                </a:ext>
              </a:extLst>
            </p:cNvPr>
            <p:cNvSpPr/>
            <p:nvPr userDrawn="1"/>
          </p:nvSpPr>
          <p:spPr>
            <a:xfrm>
              <a:off x="6211400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351FD30C-1665-4C50-AC16-1BE375B2BEB1}"/>
                </a:ext>
              </a:extLst>
            </p:cNvPr>
            <p:cNvSpPr/>
            <p:nvPr userDrawn="1"/>
          </p:nvSpPr>
          <p:spPr>
            <a:xfrm>
              <a:off x="6390846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404" name="Group 403" descr="Circles">
            <a:extLst>
              <a:ext uri="{FF2B5EF4-FFF2-40B4-BE49-F238E27FC236}">
                <a16:creationId xmlns:a16="http://schemas.microsoft.com/office/drawing/2014/main" id="{118644F3-10A0-4CEF-A0C0-1F9438D5394C}"/>
              </a:ext>
            </a:extLst>
          </p:cNvPr>
          <p:cNvGrpSpPr/>
          <p:nvPr/>
        </p:nvGrpSpPr>
        <p:grpSpPr>
          <a:xfrm>
            <a:off x="4777287" y="8607268"/>
            <a:ext cx="1733846" cy="118800"/>
            <a:chOff x="4775800" y="7060017"/>
            <a:chExt cx="1733846" cy="118800"/>
          </a:xfrm>
        </p:grpSpPr>
        <p:sp>
          <p:nvSpPr>
            <p:cNvPr id="405" name="Oval 404">
              <a:extLst>
                <a:ext uri="{FF2B5EF4-FFF2-40B4-BE49-F238E27FC236}">
                  <a16:creationId xmlns:a16="http://schemas.microsoft.com/office/drawing/2014/main" id="{D4F0FB7B-A17C-4082-9B72-29892B8D9DAA}"/>
                </a:ext>
              </a:extLst>
            </p:cNvPr>
            <p:cNvSpPr/>
            <p:nvPr userDrawn="1"/>
          </p:nvSpPr>
          <p:spPr>
            <a:xfrm>
              <a:off x="47758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C9EABEE8-D9FF-422F-9601-F0C653E39F29}"/>
                </a:ext>
              </a:extLst>
            </p:cNvPr>
            <p:cNvSpPr/>
            <p:nvPr userDrawn="1"/>
          </p:nvSpPr>
          <p:spPr>
            <a:xfrm>
              <a:off x="49552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35B382A4-4E4F-4CBF-B05B-D978ACA0F735}"/>
                </a:ext>
              </a:extLst>
            </p:cNvPr>
            <p:cNvSpPr/>
            <p:nvPr userDrawn="1"/>
          </p:nvSpPr>
          <p:spPr>
            <a:xfrm>
              <a:off x="51347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A36623EE-A4E8-423B-A434-71D70E6782A5}"/>
                </a:ext>
              </a:extLst>
            </p:cNvPr>
            <p:cNvSpPr/>
            <p:nvPr userDrawn="1"/>
          </p:nvSpPr>
          <p:spPr>
            <a:xfrm>
              <a:off x="53141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FC7BF22D-5BD9-499F-9096-279DF8E7D7DA}"/>
                </a:ext>
              </a:extLst>
            </p:cNvPr>
            <p:cNvSpPr/>
            <p:nvPr userDrawn="1"/>
          </p:nvSpPr>
          <p:spPr>
            <a:xfrm>
              <a:off x="5493600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15B5FC60-1157-4A93-826B-384708CECE87}"/>
                </a:ext>
              </a:extLst>
            </p:cNvPr>
            <p:cNvSpPr/>
            <p:nvPr userDrawn="1"/>
          </p:nvSpPr>
          <p:spPr>
            <a:xfrm>
              <a:off x="5673050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1" name="Oval 410">
              <a:extLst>
                <a:ext uri="{FF2B5EF4-FFF2-40B4-BE49-F238E27FC236}">
                  <a16:creationId xmlns:a16="http://schemas.microsoft.com/office/drawing/2014/main" id="{70612B63-32D7-4C2B-B748-CE50BE74960B}"/>
                </a:ext>
              </a:extLst>
            </p:cNvPr>
            <p:cNvSpPr/>
            <p:nvPr userDrawn="1"/>
          </p:nvSpPr>
          <p:spPr>
            <a:xfrm>
              <a:off x="5852500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E06EEC14-ABA6-4BBB-BFF0-8773BDD6FC2C}"/>
                </a:ext>
              </a:extLst>
            </p:cNvPr>
            <p:cNvSpPr/>
            <p:nvPr userDrawn="1"/>
          </p:nvSpPr>
          <p:spPr>
            <a:xfrm>
              <a:off x="6031950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157E024F-FD4A-4205-BABD-0143C5131987}"/>
                </a:ext>
              </a:extLst>
            </p:cNvPr>
            <p:cNvSpPr/>
            <p:nvPr userDrawn="1"/>
          </p:nvSpPr>
          <p:spPr>
            <a:xfrm>
              <a:off x="6211400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4" name="Oval 413">
              <a:extLst>
                <a:ext uri="{FF2B5EF4-FFF2-40B4-BE49-F238E27FC236}">
                  <a16:creationId xmlns:a16="http://schemas.microsoft.com/office/drawing/2014/main" id="{4F8BDD00-A80C-4789-80C9-26053F7CAB17}"/>
                </a:ext>
              </a:extLst>
            </p:cNvPr>
            <p:cNvSpPr/>
            <p:nvPr userDrawn="1"/>
          </p:nvSpPr>
          <p:spPr>
            <a:xfrm>
              <a:off x="6390846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EAD26-C761-E13B-2DC8-75B2556AF0DF}"/>
              </a:ext>
            </a:extLst>
          </p:cNvPr>
          <p:cNvSpPr>
            <a:spLocks noGrp="1"/>
          </p:cNvSpPr>
          <p:nvPr>
            <p:ph type="body" sz="quarter" idx="84"/>
          </p:nvPr>
        </p:nvSpPr>
        <p:spPr>
          <a:xfrm>
            <a:off x="138393" y="4747652"/>
            <a:ext cx="1321339" cy="226901"/>
          </a:xfrm>
        </p:spPr>
        <p:txBody>
          <a:bodyPr/>
          <a:lstStyle/>
          <a:p>
            <a:r>
              <a:rPr lang="en-US" dirty="0"/>
              <a:t>9119573180</a:t>
            </a:r>
            <a:endParaRPr lang="en-IN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DCE20295-F8DD-92F5-B496-EDBB4157EDBD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/>
        <p:txBody>
          <a:bodyPr/>
          <a:lstStyle/>
          <a:p>
            <a:r>
              <a:rPr lang="en-US" sz="1200" dirty="0"/>
              <a:t>PIXLR</a:t>
            </a:r>
            <a:endParaRPr lang="en-IN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F20DFB8-8BA9-D023-1705-78FEB68BD730}"/>
              </a:ext>
            </a:extLst>
          </p:cNvPr>
          <p:cNvSpPr txBox="1"/>
          <p:nvPr/>
        </p:nvSpPr>
        <p:spPr>
          <a:xfrm>
            <a:off x="1958973" y="897561"/>
            <a:ext cx="1882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SHINDE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63" name="Picture Placeholder 62">
            <a:extLst>
              <a:ext uri="{FF2B5EF4-FFF2-40B4-BE49-F238E27FC236}">
                <a16:creationId xmlns:a16="http://schemas.microsoft.com/office/drawing/2014/main" id="{A4FDCA57-ED7A-11C0-5024-02DBAC37E4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92579" y="4595513"/>
            <a:ext cx="1291720" cy="14673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57" name="Picture 456">
            <a:extLst>
              <a:ext uri="{FF2B5EF4-FFF2-40B4-BE49-F238E27FC236}">
                <a16:creationId xmlns:a16="http://schemas.microsoft.com/office/drawing/2014/main" id="{780AAE9E-ED9B-E08B-FF7F-CBDF6E3A4012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247" y="-95958"/>
            <a:ext cx="1904299" cy="164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250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sume colors">
      <a:dk1>
        <a:sysClr val="windowText" lastClr="000000"/>
      </a:dk1>
      <a:lt1>
        <a:sysClr val="window" lastClr="FFFFFF"/>
      </a:lt1>
      <a:dk2>
        <a:srgbClr val="0098F1"/>
      </a:dk2>
      <a:lt2>
        <a:srgbClr val="00498F"/>
      </a:lt2>
      <a:accent1>
        <a:srgbClr val="003C87"/>
      </a:accent1>
      <a:accent2>
        <a:srgbClr val="002E83"/>
      </a:accent2>
      <a:accent3>
        <a:srgbClr val="002473"/>
      </a:accent3>
      <a:accent4>
        <a:srgbClr val="001D64"/>
      </a:accent4>
      <a:accent5>
        <a:srgbClr val="DADADA"/>
      </a:accent5>
      <a:accent6>
        <a:srgbClr val="00593E"/>
      </a:accent6>
      <a:hlink>
        <a:srgbClr val="FFFFFF"/>
      </a:hlink>
      <a:folHlink>
        <a:srgbClr val="FFFFFF"/>
      </a:folHlink>
    </a:clrScheme>
    <a:fontScheme name="Custom 42">
      <a:majorFont>
        <a:latin typeface="Century Gothic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NFO Resume 02_MO - v3" id="{9229F7CD-3406-4BD9-B8B8-839158D1C30B}" vid="{CA214F82-F6BD-4CC4-B385-F1D2024745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f88797d-310b-4d46-ad9c-0c23fa0c8d4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02E0EF7D44C04B9FA644DBFF45FF6A" ma:contentTypeVersion="13" ma:contentTypeDescription="Create a new document." ma:contentTypeScope="" ma:versionID="206b9469efed5238e3299da57cdc015e">
  <xsd:schema xmlns:xsd="http://www.w3.org/2001/XMLSchema" xmlns:xs="http://www.w3.org/2001/XMLSchema" xmlns:p="http://schemas.microsoft.com/office/2006/metadata/properties" xmlns:ns2="876de33e-aaa5-4507-9b92-b84e676ded0d" xmlns:ns3="ef88797d-310b-4d46-ad9c-0c23fa0c8d45" targetNamespace="http://schemas.microsoft.com/office/2006/metadata/properties" ma:root="true" ma:fieldsID="281ed500249cd3fe925a7af84a8b56c4" ns2:_="" ns3:_="">
    <xsd:import namespace="876de33e-aaa5-4507-9b92-b84e676ded0d"/>
    <xsd:import namespace="ef88797d-310b-4d46-ad9c-0c23fa0c8d4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6de33e-aaa5-4507-9b92-b84e676ded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88797d-310b-4d46-ad9c-0c23fa0c8d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78389EB-672F-420D-AB19-CDFA657C66F4}">
  <ds:schemaRefs>
    <ds:schemaRef ds:uri="http://schemas.microsoft.com/office/2006/metadata/properties"/>
    <ds:schemaRef ds:uri="http://schemas.microsoft.com/office/infopath/2007/PartnerControls"/>
    <ds:schemaRef ds:uri="ef88797d-310b-4d46-ad9c-0c23fa0c8d45"/>
  </ds:schemaRefs>
</ds:datastoreItem>
</file>

<file path=customXml/itemProps2.xml><?xml version="1.0" encoding="utf-8"?>
<ds:datastoreItem xmlns:ds="http://schemas.openxmlformats.org/officeDocument/2006/customXml" ds:itemID="{20056241-EAE4-4EAF-8B0E-8651A3DCDE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CD0737-DDCD-4506-85C0-A3C2836F70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6de33e-aaa5-4507-9b92-b84e676ded0d"/>
    <ds:schemaRef ds:uri="ef88797d-310b-4d46-ad9c-0c23fa0c8d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Timeline infographic resume</Template>
  <TotalTime>56</TotalTime>
  <Words>104</Words>
  <Application>Microsoft Office PowerPoint</Application>
  <PresentationFormat>Letter Paper (8.5x11 in)</PresentationFormat>
  <Paragraphs>66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Book Antiqua</vt:lpstr>
      <vt:lpstr>Calibri</vt:lpstr>
      <vt:lpstr>Cascadia Mono SemiBold</vt:lpstr>
      <vt:lpstr>Century Gothic</vt:lpstr>
      <vt:lpstr>Wingdings</vt:lpstr>
      <vt:lpstr>Office Theme</vt:lpstr>
      <vt:lpstr>SIDDHESH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SIDDHESH </dc:title>
  <dc:creator>Sanket Shinde</dc:creator>
  <cp:lastModifiedBy>Sanket Shinde</cp:lastModifiedBy>
  <cp:revision>1</cp:revision>
  <dcterms:created xsi:type="dcterms:W3CDTF">2023-03-01T12:49:29Z</dcterms:created>
  <dcterms:modified xsi:type="dcterms:W3CDTF">2023-03-01T13:46:12Z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0x0101005F02E0EF7D44C04B9FA644DBFF45FF6A</vt:lpwstr>
  </property>
</Properties>
</file>