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75" r:id="rId27"/>
    <p:sldId id="276" r:id="rId28"/>
    <p:sldId id="277" r:id="rId29"/>
    <p:sldId id="284" r:id="rId30"/>
    <p:sldId id="285" r:id="rId31"/>
    <p:sldId id="283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50BD-DC57-4234-883E-6EC5383764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638604F-B2CE-4A1D-BF84-2D49F7158EED}">
      <dgm:prSet phldrT="[Text]"/>
      <dgm:spPr/>
      <dgm:t>
        <a:bodyPr/>
        <a:lstStyle/>
        <a:p>
          <a:r>
            <a:rPr lang="en-US"/>
            <a:t>Data Modelling</a:t>
          </a:r>
        </a:p>
      </dgm:t>
    </dgm:pt>
    <dgm:pt modelId="{F72C6178-169E-41E2-80FB-FC76A87028AC}" type="parTrans" cxnId="{426E51F0-132B-470F-9E28-A0586992F22D}">
      <dgm:prSet/>
      <dgm:spPr/>
      <dgm:t>
        <a:bodyPr/>
        <a:lstStyle/>
        <a:p>
          <a:endParaRPr lang="en-US"/>
        </a:p>
      </dgm:t>
    </dgm:pt>
    <dgm:pt modelId="{A924B1BC-BB81-4415-B8B1-A3762D986D15}" type="sibTrans" cxnId="{426E51F0-132B-470F-9E28-A0586992F22D}">
      <dgm:prSet/>
      <dgm:spPr/>
      <dgm:t>
        <a:bodyPr/>
        <a:lstStyle/>
        <a:p>
          <a:endParaRPr lang="en-US"/>
        </a:p>
      </dgm:t>
    </dgm:pt>
    <dgm:pt modelId="{D8513D4F-570A-4F48-95FC-69794A11803C}">
      <dgm:prSet phldrT="[Text]"/>
      <dgm:spPr/>
      <dgm:t>
        <a:bodyPr/>
        <a:lstStyle/>
        <a:p>
          <a:r>
            <a:rPr lang="en-US"/>
            <a:t>Multiple Linear Regression</a:t>
          </a:r>
        </a:p>
      </dgm:t>
    </dgm:pt>
    <dgm:pt modelId="{F55B11B6-9F91-4C86-8A62-3EED7D39A532}" type="parTrans" cxnId="{0BA9203D-4764-47A0-9030-D7D017E25F2F}">
      <dgm:prSet/>
      <dgm:spPr/>
      <dgm:t>
        <a:bodyPr/>
        <a:lstStyle/>
        <a:p>
          <a:endParaRPr lang="en-US"/>
        </a:p>
      </dgm:t>
    </dgm:pt>
    <dgm:pt modelId="{DF350DFD-F59A-4911-BC99-A129AE135096}" type="sibTrans" cxnId="{0BA9203D-4764-47A0-9030-D7D017E25F2F}">
      <dgm:prSet/>
      <dgm:spPr/>
      <dgm:t>
        <a:bodyPr/>
        <a:lstStyle/>
        <a:p>
          <a:endParaRPr lang="en-US"/>
        </a:p>
      </dgm:t>
    </dgm:pt>
    <dgm:pt modelId="{61A6E513-45DD-48A7-A239-F4955B474652}">
      <dgm:prSet phldrT="[Text]"/>
      <dgm:spPr/>
      <dgm:t>
        <a:bodyPr/>
        <a:lstStyle/>
        <a:p>
          <a:r>
            <a:rPr lang="en-US"/>
            <a:t>Gradient Boosting Regressor</a:t>
          </a:r>
        </a:p>
      </dgm:t>
    </dgm:pt>
    <dgm:pt modelId="{0E7A6D3A-DA84-499A-B047-E26B0BAAFB83}" type="parTrans" cxnId="{4AA2565C-BCAC-4E78-990A-BEFA79804657}">
      <dgm:prSet/>
      <dgm:spPr/>
      <dgm:t>
        <a:bodyPr/>
        <a:lstStyle/>
        <a:p>
          <a:endParaRPr lang="en-US"/>
        </a:p>
      </dgm:t>
    </dgm:pt>
    <dgm:pt modelId="{E514026C-2FF4-45BC-B843-98BBC37E960D}" type="sibTrans" cxnId="{4AA2565C-BCAC-4E78-990A-BEFA79804657}">
      <dgm:prSet/>
      <dgm:spPr/>
      <dgm:t>
        <a:bodyPr/>
        <a:lstStyle/>
        <a:p>
          <a:endParaRPr lang="en-US"/>
        </a:p>
      </dgm:t>
    </dgm:pt>
    <dgm:pt modelId="{089D5BF9-23E6-44D9-8E6A-FAD40AB90973}">
      <dgm:prSet phldrT="[Text]"/>
      <dgm:spPr/>
      <dgm:t>
        <a:bodyPr/>
        <a:lstStyle/>
        <a:p>
          <a:r>
            <a:rPr lang="en-US"/>
            <a:t>Random Forest Model</a:t>
          </a:r>
        </a:p>
      </dgm:t>
    </dgm:pt>
    <dgm:pt modelId="{86B14F8C-16B5-4463-9AA5-46878CBDD0DC}" type="parTrans" cxnId="{CAD16FFC-70F0-4F84-919E-33A3C9AD6A1F}">
      <dgm:prSet/>
      <dgm:spPr/>
      <dgm:t>
        <a:bodyPr/>
        <a:lstStyle/>
        <a:p>
          <a:endParaRPr lang="en-US"/>
        </a:p>
      </dgm:t>
    </dgm:pt>
    <dgm:pt modelId="{EC7EC3D4-0697-4B24-B33B-1ED020C09EF8}" type="sibTrans" cxnId="{CAD16FFC-70F0-4F84-919E-33A3C9AD6A1F}">
      <dgm:prSet/>
      <dgm:spPr/>
      <dgm:t>
        <a:bodyPr/>
        <a:lstStyle/>
        <a:p>
          <a:endParaRPr lang="en-US"/>
        </a:p>
      </dgm:t>
    </dgm:pt>
    <dgm:pt modelId="{40F8C9B2-ECFE-48B6-AAED-9F277E755A18}">
      <dgm:prSet/>
      <dgm:spPr/>
      <dgm:t>
        <a:bodyPr/>
        <a:lstStyle/>
        <a:p>
          <a:r>
            <a:rPr lang="en-US"/>
            <a:t>Sentiment Prediction</a:t>
          </a:r>
        </a:p>
      </dgm:t>
    </dgm:pt>
    <dgm:pt modelId="{30F25BA9-C9E5-4C0A-829A-8413DA05CCB7}" type="parTrans" cxnId="{8FCF4BA0-A795-4E7B-8B06-50F32340D02C}">
      <dgm:prSet/>
      <dgm:spPr/>
      <dgm:t>
        <a:bodyPr/>
        <a:lstStyle/>
        <a:p>
          <a:endParaRPr lang="en-US"/>
        </a:p>
      </dgm:t>
    </dgm:pt>
    <dgm:pt modelId="{E4A907C2-DF1B-45BD-98BA-3927D9E17894}" type="sibTrans" cxnId="{8FCF4BA0-A795-4E7B-8B06-50F32340D02C}">
      <dgm:prSet/>
      <dgm:spPr/>
      <dgm:t>
        <a:bodyPr/>
        <a:lstStyle/>
        <a:p>
          <a:endParaRPr lang="en-US"/>
        </a:p>
      </dgm:t>
    </dgm:pt>
    <dgm:pt modelId="{02F86B74-1517-4715-9695-37AC5F0BD202}">
      <dgm:prSet/>
      <dgm:spPr/>
      <dgm:t>
        <a:bodyPr/>
        <a:lstStyle/>
        <a:p>
          <a:r>
            <a:rPr lang="en-US"/>
            <a:t>Neural Network Model. </a:t>
          </a:r>
        </a:p>
      </dgm:t>
    </dgm:pt>
    <dgm:pt modelId="{AB6C4760-938C-4EE9-B6B2-F2677B852FA9}" type="parTrans" cxnId="{E13DDCF9-1516-4157-8823-E3AC3DADF525}">
      <dgm:prSet/>
      <dgm:spPr/>
      <dgm:t>
        <a:bodyPr/>
        <a:lstStyle/>
        <a:p>
          <a:endParaRPr lang="en-US"/>
        </a:p>
      </dgm:t>
    </dgm:pt>
    <dgm:pt modelId="{5429030C-BDF2-4B03-B2C0-3C24D2A28C44}" type="sibTrans" cxnId="{E13DDCF9-1516-4157-8823-E3AC3DADF525}">
      <dgm:prSet/>
      <dgm:spPr/>
      <dgm:t>
        <a:bodyPr/>
        <a:lstStyle/>
        <a:p>
          <a:endParaRPr lang="en-US"/>
        </a:p>
      </dgm:t>
    </dgm:pt>
    <dgm:pt modelId="{5147E0F0-2865-4D85-977D-D3D44650D88D}">
      <dgm:prSet/>
      <dgm:spPr/>
      <dgm:t>
        <a:bodyPr/>
        <a:lstStyle/>
        <a:p>
          <a:r>
            <a:rPr lang="en-US"/>
            <a:t>Decision tree </a:t>
          </a:r>
        </a:p>
      </dgm:t>
    </dgm:pt>
    <dgm:pt modelId="{8E596CCB-136B-46D8-8F8B-A6CCB5C6D07D}" type="parTrans" cxnId="{EDA9DF3A-9A51-463C-ABC4-D338305C9600}">
      <dgm:prSet/>
      <dgm:spPr/>
      <dgm:t>
        <a:bodyPr/>
        <a:lstStyle/>
        <a:p>
          <a:endParaRPr lang="en-US"/>
        </a:p>
      </dgm:t>
    </dgm:pt>
    <dgm:pt modelId="{3A301C42-37B2-4376-B7DB-424E1E34FDE1}" type="sibTrans" cxnId="{EDA9DF3A-9A51-463C-ABC4-D338305C9600}">
      <dgm:prSet/>
      <dgm:spPr/>
      <dgm:t>
        <a:bodyPr/>
        <a:lstStyle/>
        <a:p>
          <a:endParaRPr lang="en-US"/>
        </a:p>
      </dgm:t>
    </dgm:pt>
    <dgm:pt modelId="{27DDBEB3-ABBD-47B9-B46A-86097F0514E7}" type="pres">
      <dgm:prSet presAssocID="{A8C350BD-DC57-4234-883E-6EC5383764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0D18E6-7977-4AF3-AD2D-6B14724AB95D}" type="pres">
      <dgm:prSet presAssocID="{C638604F-B2CE-4A1D-BF84-2D49F7158EED}" presName="hierRoot1" presStyleCnt="0">
        <dgm:presLayoutVars>
          <dgm:hierBranch val="init"/>
        </dgm:presLayoutVars>
      </dgm:prSet>
      <dgm:spPr/>
    </dgm:pt>
    <dgm:pt modelId="{4C696B9E-5C4C-4796-98E0-7C6D374CD829}" type="pres">
      <dgm:prSet presAssocID="{C638604F-B2CE-4A1D-BF84-2D49F7158EED}" presName="rootComposite1" presStyleCnt="0"/>
      <dgm:spPr/>
    </dgm:pt>
    <dgm:pt modelId="{58B080EF-A8CA-4C8C-81A3-973D636F2F4C}" type="pres">
      <dgm:prSet presAssocID="{C638604F-B2CE-4A1D-BF84-2D49F7158EED}" presName="rootText1" presStyleLbl="node0" presStyleIdx="0" presStyleCnt="1">
        <dgm:presLayoutVars>
          <dgm:chPref val="3"/>
        </dgm:presLayoutVars>
      </dgm:prSet>
      <dgm:spPr/>
    </dgm:pt>
    <dgm:pt modelId="{67FB635F-A661-4CF7-8332-3D17B75B1D69}" type="pres">
      <dgm:prSet presAssocID="{C638604F-B2CE-4A1D-BF84-2D49F7158EED}" presName="rootConnector1" presStyleLbl="node1" presStyleIdx="0" presStyleCnt="0"/>
      <dgm:spPr/>
    </dgm:pt>
    <dgm:pt modelId="{AF75F848-0943-4E4E-A794-E7CAA9B5FB00}" type="pres">
      <dgm:prSet presAssocID="{C638604F-B2CE-4A1D-BF84-2D49F7158EED}" presName="hierChild2" presStyleCnt="0"/>
      <dgm:spPr/>
    </dgm:pt>
    <dgm:pt modelId="{34E752FE-48D2-47A0-87DB-A400D429E709}" type="pres">
      <dgm:prSet presAssocID="{F55B11B6-9F91-4C86-8A62-3EED7D39A532}" presName="Name37" presStyleLbl="parChTrans1D2" presStyleIdx="0" presStyleCnt="6"/>
      <dgm:spPr/>
    </dgm:pt>
    <dgm:pt modelId="{6DF23EB4-E37A-47B9-86D5-5946A3BA2A3D}" type="pres">
      <dgm:prSet presAssocID="{D8513D4F-570A-4F48-95FC-69794A11803C}" presName="hierRoot2" presStyleCnt="0">
        <dgm:presLayoutVars>
          <dgm:hierBranch val="init"/>
        </dgm:presLayoutVars>
      </dgm:prSet>
      <dgm:spPr/>
    </dgm:pt>
    <dgm:pt modelId="{D61B8419-550C-4A27-BF88-4F62D1A0B4C1}" type="pres">
      <dgm:prSet presAssocID="{D8513D4F-570A-4F48-95FC-69794A11803C}" presName="rootComposite" presStyleCnt="0"/>
      <dgm:spPr/>
    </dgm:pt>
    <dgm:pt modelId="{600C0C6C-0C1F-434C-A88F-30415A6B6433}" type="pres">
      <dgm:prSet presAssocID="{D8513D4F-570A-4F48-95FC-69794A11803C}" presName="rootText" presStyleLbl="node2" presStyleIdx="0" presStyleCnt="6">
        <dgm:presLayoutVars>
          <dgm:chPref val="3"/>
        </dgm:presLayoutVars>
      </dgm:prSet>
      <dgm:spPr/>
    </dgm:pt>
    <dgm:pt modelId="{234721CC-093E-41D2-AE0D-C759408DD16E}" type="pres">
      <dgm:prSet presAssocID="{D8513D4F-570A-4F48-95FC-69794A11803C}" presName="rootConnector" presStyleLbl="node2" presStyleIdx="0" presStyleCnt="6"/>
      <dgm:spPr/>
    </dgm:pt>
    <dgm:pt modelId="{F69D8A9C-9E3B-4CE8-9B02-285E5AA49E46}" type="pres">
      <dgm:prSet presAssocID="{D8513D4F-570A-4F48-95FC-69794A11803C}" presName="hierChild4" presStyleCnt="0"/>
      <dgm:spPr/>
    </dgm:pt>
    <dgm:pt modelId="{496AA478-5774-4733-951C-034F290CD812}" type="pres">
      <dgm:prSet presAssocID="{D8513D4F-570A-4F48-95FC-69794A11803C}" presName="hierChild5" presStyleCnt="0"/>
      <dgm:spPr/>
    </dgm:pt>
    <dgm:pt modelId="{D50A5E5C-AA55-4AEE-A797-B0DE02A9A798}" type="pres">
      <dgm:prSet presAssocID="{0E7A6D3A-DA84-499A-B047-E26B0BAAFB83}" presName="Name37" presStyleLbl="parChTrans1D2" presStyleIdx="1" presStyleCnt="6"/>
      <dgm:spPr/>
    </dgm:pt>
    <dgm:pt modelId="{6200DB55-F7B7-4CF5-A6E3-C4FE18C87697}" type="pres">
      <dgm:prSet presAssocID="{61A6E513-45DD-48A7-A239-F4955B474652}" presName="hierRoot2" presStyleCnt="0">
        <dgm:presLayoutVars>
          <dgm:hierBranch val="init"/>
        </dgm:presLayoutVars>
      </dgm:prSet>
      <dgm:spPr/>
    </dgm:pt>
    <dgm:pt modelId="{D94581B6-DA59-4334-A10D-4EF52B4C3BE5}" type="pres">
      <dgm:prSet presAssocID="{61A6E513-45DD-48A7-A239-F4955B474652}" presName="rootComposite" presStyleCnt="0"/>
      <dgm:spPr/>
    </dgm:pt>
    <dgm:pt modelId="{D488F537-F310-437F-8A07-DA31FC287791}" type="pres">
      <dgm:prSet presAssocID="{61A6E513-45DD-48A7-A239-F4955B474652}" presName="rootText" presStyleLbl="node2" presStyleIdx="1" presStyleCnt="6">
        <dgm:presLayoutVars>
          <dgm:chPref val="3"/>
        </dgm:presLayoutVars>
      </dgm:prSet>
      <dgm:spPr/>
    </dgm:pt>
    <dgm:pt modelId="{F60D85DD-276A-412E-88E4-9F5AA76DD442}" type="pres">
      <dgm:prSet presAssocID="{61A6E513-45DD-48A7-A239-F4955B474652}" presName="rootConnector" presStyleLbl="node2" presStyleIdx="1" presStyleCnt="6"/>
      <dgm:spPr/>
    </dgm:pt>
    <dgm:pt modelId="{DB823D16-802A-4D75-ACAB-6FDB330269E9}" type="pres">
      <dgm:prSet presAssocID="{61A6E513-45DD-48A7-A239-F4955B474652}" presName="hierChild4" presStyleCnt="0"/>
      <dgm:spPr/>
    </dgm:pt>
    <dgm:pt modelId="{5168342C-7FE3-48B4-A318-C3D474F3CCF2}" type="pres">
      <dgm:prSet presAssocID="{61A6E513-45DD-48A7-A239-F4955B474652}" presName="hierChild5" presStyleCnt="0"/>
      <dgm:spPr/>
    </dgm:pt>
    <dgm:pt modelId="{E63900FD-81FB-4DBF-962E-9B69D79D8683}" type="pres">
      <dgm:prSet presAssocID="{86B14F8C-16B5-4463-9AA5-46878CBDD0DC}" presName="Name37" presStyleLbl="parChTrans1D2" presStyleIdx="2" presStyleCnt="6"/>
      <dgm:spPr/>
    </dgm:pt>
    <dgm:pt modelId="{568BFBD1-9089-4C25-9D67-0EEA8AFEA534}" type="pres">
      <dgm:prSet presAssocID="{089D5BF9-23E6-44D9-8E6A-FAD40AB90973}" presName="hierRoot2" presStyleCnt="0">
        <dgm:presLayoutVars>
          <dgm:hierBranch val="init"/>
        </dgm:presLayoutVars>
      </dgm:prSet>
      <dgm:spPr/>
    </dgm:pt>
    <dgm:pt modelId="{175F12C9-BA93-4DB1-AA98-48409AB1777E}" type="pres">
      <dgm:prSet presAssocID="{089D5BF9-23E6-44D9-8E6A-FAD40AB90973}" presName="rootComposite" presStyleCnt="0"/>
      <dgm:spPr/>
    </dgm:pt>
    <dgm:pt modelId="{78C37F95-7FF9-49DF-BD5D-13609C786AE9}" type="pres">
      <dgm:prSet presAssocID="{089D5BF9-23E6-44D9-8E6A-FAD40AB90973}" presName="rootText" presStyleLbl="node2" presStyleIdx="2" presStyleCnt="6">
        <dgm:presLayoutVars>
          <dgm:chPref val="3"/>
        </dgm:presLayoutVars>
      </dgm:prSet>
      <dgm:spPr/>
    </dgm:pt>
    <dgm:pt modelId="{8C2F37BE-BAEC-4368-BC19-7488EFF33787}" type="pres">
      <dgm:prSet presAssocID="{089D5BF9-23E6-44D9-8E6A-FAD40AB90973}" presName="rootConnector" presStyleLbl="node2" presStyleIdx="2" presStyleCnt="6"/>
      <dgm:spPr/>
    </dgm:pt>
    <dgm:pt modelId="{70A7AAFD-3174-4692-BAC2-42D73156356A}" type="pres">
      <dgm:prSet presAssocID="{089D5BF9-23E6-44D9-8E6A-FAD40AB90973}" presName="hierChild4" presStyleCnt="0"/>
      <dgm:spPr/>
    </dgm:pt>
    <dgm:pt modelId="{DFCCF4BD-6337-4FD3-9FD5-77BA1A13F3F8}" type="pres">
      <dgm:prSet presAssocID="{089D5BF9-23E6-44D9-8E6A-FAD40AB90973}" presName="hierChild5" presStyleCnt="0"/>
      <dgm:spPr/>
    </dgm:pt>
    <dgm:pt modelId="{B929AA96-AD72-4397-964F-FF2BB6F58DA0}" type="pres">
      <dgm:prSet presAssocID="{30F25BA9-C9E5-4C0A-829A-8413DA05CCB7}" presName="Name37" presStyleLbl="parChTrans1D2" presStyleIdx="3" presStyleCnt="6"/>
      <dgm:spPr/>
    </dgm:pt>
    <dgm:pt modelId="{0CF71962-89F1-42FC-89B5-4685936ABD54}" type="pres">
      <dgm:prSet presAssocID="{40F8C9B2-ECFE-48B6-AAED-9F277E755A18}" presName="hierRoot2" presStyleCnt="0">
        <dgm:presLayoutVars>
          <dgm:hierBranch val="init"/>
        </dgm:presLayoutVars>
      </dgm:prSet>
      <dgm:spPr/>
    </dgm:pt>
    <dgm:pt modelId="{5E5E5D15-0101-405C-B453-7C25D4690464}" type="pres">
      <dgm:prSet presAssocID="{40F8C9B2-ECFE-48B6-AAED-9F277E755A18}" presName="rootComposite" presStyleCnt="0"/>
      <dgm:spPr/>
    </dgm:pt>
    <dgm:pt modelId="{727ADDA7-05ED-4B85-8211-69726383053B}" type="pres">
      <dgm:prSet presAssocID="{40F8C9B2-ECFE-48B6-AAED-9F277E755A18}" presName="rootText" presStyleLbl="node2" presStyleIdx="3" presStyleCnt="6">
        <dgm:presLayoutVars>
          <dgm:chPref val="3"/>
        </dgm:presLayoutVars>
      </dgm:prSet>
      <dgm:spPr/>
    </dgm:pt>
    <dgm:pt modelId="{BCF3641B-BB32-4C89-AE0D-664E3B54B32E}" type="pres">
      <dgm:prSet presAssocID="{40F8C9B2-ECFE-48B6-AAED-9F277E755A18}" presName="rootConnector" presStyleLbl="node2" presStyleIdx="3" presStyleCnt="6"/>
      <dgm:spPr/>
    </dgm:pt>
    <dgm:pt modelId="{18E27E29-6A30-4F19-890D-380891B78007}" type="pres">
      <dgm:prSet presAssocID="{40F8C9B2-ECFE-48B6-AAED-9F277E755A18}" presName="hierChild4" presStyleCnt="0"/>
      <dgm:spPr/>
    </dgm:pt>
    <dgm:pt modelId="{688BD915-E402-404F-8A5F-35F975BA8C0B}" type="pres">
      <dgm:prSet presAssocID="{40F8C9B2-ECFE-48B6-AAED-9F277E755A18}" presName="hierChild5" presStyleCnt="0"/>
      <dgm:spPr/>
    </dgm:pt>
    <dgm:pt modelId="{601C228B-0480-4CC8-93CF-428B42FF4889}" type="pres">
      <dgm:prSet presAssocID="{8E596CCB-136B-46D8-8F8B-A6CCB5C6D07D}" presName="Name37" presStyleLbl="parChTrans1D2" presStyleIdx="4" presStyleCnt="6"/>
      <dgm:spPr/>
    </dgm:pt>
    <dgm:pt modelId="{43A5E78F-0D2C-4681-A4D3-0FF02AA8699E}" type="pres">
      <dgm:prSet presAssocID="{5147E0F0-2865-4D85-977D-D3D44650D88D}" presName="hierRoot2" presStyleCnt="0">
        <dgm:presLayoutVars>
          <dgm:hierBranch val="init"/>
        </dgm:presLayoutVars>
      </dgm:prSet>
      <dgm:spPr/>
    </dgm:pt>
    <dgm:pt modelId="{4BA85E37-0408-4C94-B9F6-36A13D235133}" type="pres">
      <dgm:prSet presAssocID="{5147E0F0-2865-4D85-977D-D3D44650D88D}" presName="rootComposite" presStyleCnt="0"/>
      <dgm:spPr/>
    </dgm:pt>
    <dgm:pt modelId="{F8F17171-A815-4917-9DDB-1291A2D5C306}" type="pres">
      <dgm:prSet presAssocID="{5147E0F0-2865-4D85-977D-D3D44650D88D}" presName="rootText" presStyleLbl="node2" presStyleIdx="4" presStyleCnt="6">
        <dgm:presLayoutVars>
          <dgm:chPref val="3"/>
        </dgm:presLayoutVars>
      </dgm:prSet>
      <dgm:spPr/>
    </dgm:pt>
    <dgm:pt modelId="{A4460B3B-0888-4A97-A520-C4B3466DE558}" type="pres">
      <dgm:prSet presAssocID="{5147E0F0-2865-4D85-977D-D3D44650D88D}" presName="rootConnector" presStyleLbl="node2" presStyleIdx="4" presStyleCnt="6"/>
      <dgm:spPr/>
    </dgm:pt>
    <dgm:pt modelId="{03A84532-AFDF-44AA-A4FD-4058C9E747ED}" type="pres">
      <dgm:prSet presAssocID="{5147E0F0-2865-4D85-977D-D3D44650D88D}" presName="hierChild4" presStyleCnt="0"/>
      <dgm:spPr/>
    </dgm:pt>
    <dgm:pt modelId="{C2DD6511-1856-4B8A-AA81-4B1B84B57AAF}" type="pres">
      <dgm:prSet presAssocID="{5147E0F0-2865-4D85-977D-D3D44650D88D}" presName="hierChild5" presStyleCnt="0"/>
      <dgm:spPr/>
    </dgm:pt>
    <dgm:pt modelId="{09E07472-C7CC-4AF1-9719-BEA8A1A30940}" type="pres">
      <dgm:prSet presAssocID="{AB6C4760-938C-4EE9-B6B2-F2677B852FA9}" presName="Name37" presStyleLbl="parChTrans1D2" presStyleIdx="5" presStyleCnt="6"/>
      <dgm:spPr/>
    </dgm:pt>
    <dgm:pt modelId="{85898AB5-C040-463E-A340-3FD3A570D74C}" type="pres">
      <dgm:prSet presAssocID="{02F86B74-1517-4715-9695-37AC5F0BD202}" presName="hierRoot2" presStyleCnt="0">
        <dgm:presLayoutVars>
          <dgm:hierBranch val="init"/>
        </dgm:presLayoutVars>
      </dgm:prSet>
      <dgm:spPr/>
    </dgm:pt>
    <dgm:pt modelId="{6A0F701C-7ADE-456D-B0F1-856AAB0C66B1}" type="pres">
      <dgm:prSet presAssocID="{02F86B74-1517-4715-9695-37AC5F0BD202}" presName="rootComposite" presStyleCnt="0"/>
      <dgm:spPr/>
    </dgm:pt>
    <dgm:pt modelId="{17C2DE46-0D59-4DEE-8E8E-B566250F20EC}" type="pres">
      <dgm:prSet presAssocID="{02F86B74-1517-4715-9695-37AC5F0BD202}" presName="rootText" presStyleLbl="node2" presStyleIdx="5" presStyleCnt="6">
        <dgm:presLayoutVars>
          <dgm:chPref val="3"/>
        </dgm:presLayoutVars>
      </dgm:prSet>
      <dgm:spPr/>
    </dgm:pt>
    <dgm:pt modelId="{C2113C27-E098-42C9-BA5D-A2CCBE1A68BD}" type="pres">
      <dgm:prSet presAssocID="{02F86B74-1517-4715-9695-37AC5F0BD202}" presName="rootConnector" presStyleLbl="node2" presStyleIdx="5" presStyleCnt="6"/>
      <dgm:spPr/>
    </dgm:pt>
    <dgm:pt modelId="{0A0F3469-3D95-4332-AA99-3B3D14B646D9}" type="pres">
      <dgm:prSet presAssocID="{02F86B74-1517-4715-9695-37AC5F0BD202}" presName="hierChild4" presStyleCnt="0"/>
      <dgm:spPr/>
    </dgm:pt>
    <dgm:pt modelId="{94DC1F30-532E-4FD5-B032-EBE763AE7F4D}" type="pres">
      <dgm:prSet presAssocID="{02F86B74-1517-4715-9695-37AC5F0BD202}" presName="hierChild5" presStyleCnt="0"/>
      <dgm:spPr/>
    </dgm:pt>
    <dgm:pt modelId="{92916663-2EB7-401E-8421-50D1A1A669C6}" type="pres">
      <dgm:prSet presAssocID="{C638604F-B2CE-4A1D-BF84-2D49F7158EED}" presName="hierChild3" presStyleCnt="0"/>
      <dgm:spPr/>
    </dgm:pt>
  </dgm:ptLst>
  <dgm:cxnLst>
    <dgm:cxn modelId="{AE80040B-3A5A-4C18-AB0C-88A26AD563F7}" type="presOf" srcId="{61A6E513-45DD-48A7-A239-F4955B474652}" destId="{F60D85DD-276A-412E-88E4-9F5AA76DD442}" srcOrd="1" destOrd="0" presId="urn:microsoft.com/office/officeart/2005/8/layout/orgChart1"/>
    <dgm:cxn modelId="{20FB601A-C054-4736-ACEA-D49B390D1BD0}" type="presOf" srcId="{86B14F8C-16B5-4463-9AA5-46878CBDD0DC}" destId="{E63900FD-81FB-4DBF-962E-9B69D79D8683}" srcOrd="0" destOrd="0" presId="urn:microsoft.com/office/officeart/2005/8/layout/orgChart1"/>
    <dgm:cxn modelId="{40520423-6874-4E8F-88B8-58B24B74320E}" type="presOf" srcId="{40F8C9B2-ECFE-48B6-AAED-9F277E755A18}" destId="{BCF3641B-BB32-4C89-AE0D-664E3B54B32E}" srcOrd="1" destOrd="0" presId="urn:microsoft.com/office/officeart/2005/8/layout/orgChart1"/>
    <dgm:cxn modelId="{3AA26A31-B2A7-4F5B-B9DF-DEEF59292287}" type="presOf" srcId="{089D5BF9-23E6-44D9-8E6A-FAD40AB90973}" destId="{8C2F37BE-BAEC-4368-BC19-7488EFF33787}" srcOrd="1" destOrd="0" presId="urn:microsoft.com/office/officeart/2005/8/layout/orgChart1"/>
    <dgm:cxn modelId="{21AAD735-4101-4886-88D5-61614D1D5DE6}" type="presOf" srcId="{D8513D4F-570A-4F48-95FC-69794A11803C}" destId="{600C0C6C-0C1F-434C-A88F-30415A6B6433}" srcOrd="0" destOrd="0" presId="urn:microsoft.com/office/officeart/2005/8/layout/orgChart1"/>
    <dgm:cxn modelId="{0F9F9C36-D45E-446E-BCA7-F7B2FB327CB1}" type="presOf" srcId="{0E7A6D3A-DA84-499A-B047-E26B0BAAFB83}" destId="{D50A5E5C-AA55-4AEE-A797-B0DE02A9A798}" srcOrd="0" destOrd="0" presId="urn:microsoft.com/office/officeart/2005/8/layout/orgChart1"/>
    <dgm:cxn modelId="{5D670637-144D-48EE-8FB2-068F6E27850A}" type="presOf" srcId="{089D5BF9-23E6-44D9-8E6A-FAD40AB90973}" destId="{78C37F95-7FF9-49DF-BD5D-13609C786AE9}" srcOrd="0" destOrd="0" presId="urn:microsoft.com/office/officeart/2005/8/layout/orgChart1"/>
    <dgm:cxn modelId="{EDA9DF3A-9A51-463C-ABC4-D338305C9600}" srcId="{C638604F-B2CE-4A1D-BF84-2D49F7158EED}" destId="{5147E0F0-2865-4D85-977D-D3D44650D88D}" srcOrd="4" destOrd="0" parTransId="{8E596CCB-136B-46D8-8F8B-A6CCB5C6D07D}" sibTransId="{3A301C42-37B2-4376-B7DB-424E1E34FDE1}"/>
    <dgm:cxn modelId="{E4386A3C-92E9-426B-8FBD-852843E00D74}" type="presOf" srcId="{02F86B74-1517-4715-9695-37AC5F0BD202}" destId="{C2113C27-E098-42C9-BA5D-A2CCBE1A68BD}" srcOrd="1" destOrd="0" presId="urn:microsoft.com/office/officeart/2005/8/layout/orgChart1"/>
    <dgm:cxn modelId="{0BA9203D-4764-47A0-9030-D7D017E25F2F}" srcId="{C638604F-B2CE-4A1D-BF84-2D49F7158EED}" destId="{D8513D4F-570A-4F48-95FC-69794A11803C}" srcOrd="0" destOrd="0" parTransId="{F55B11B6-9F91-4C86-8A62-3EED7D39A532}" sibTransId="{DF350DFD-F59A-4911-BC99-A129AE135096}"/>
    <dgm:cxn modelId="{D4F97D40-0E8E-4113-845C-9D5841E9397F}" type="presOf" srcId="{61A6E513-45DD-48A7-A239-F4955B474652}" destId="{D488F537-F310-437F-8A07-DA31FC287791}" srcOrd="0" destOrd="0" presId="urn:microsoft.com/office/officeart/2005/8/layout/orgChart1"/>
    <dgm:cxn modelId="{6BC0C340-AF57-4136-8FF4-7159A2ECACA0}" type="presOf" srcId="{C638604F-B2CE-4A1D-BF84-2D49F7158EED}" destId="{67FB635F-A661-4CF7-8332-3D17B75B1D69}" srcOrd="1" destOrd="0" presId="urn:microsoft.com/office/officeart/2005/8/layout/orgChart1"/>
    <dgm:cxn modelId="{4AA2565C-BCAC-4E78-990A-BEFA79804657}" srcId="{C638604F-B2CE-4A1D-BF84-2D49F7158EED}" destId="{61A6E513-45DD-48A7-A239-F4955B474652}" srcOrd="1" destOrd="0" parTransId="{0E7A6D3A-DA84-499A-B047-E26B0BAAFB83}" sibTransId="{E514026C-2FF4-45BC-B843-98BBC37E960D}"/>
    <dgm:cxn modelId="{B083D55F-C862-4B4D-8C4A-5EC8AEA6B58A}" type="presOf" srcId="{5147E0F0-2865-4D85-977D-D3D44650D88D}" destId="{F8F17171-A815-4917-9DDB-1291A2D5C306}" srcOrd="0" destOrd="0" presId="urn:microsoft.com/office/officeart/2005/8/layout/orgChart1"/>
    <dgm:cxn modelId="{3320096A-CEAE-49ED-B5ED-F593AC559964}" type="presOf" srcId="{40F8C9B2-ECFE-48B6-AAED-9F277E755A18}" destId="{727ADDA7-05ED-4B85-8211-69726383053B}" srcOrd="0" destOrd="0" presId="urn:microsoft.com/office/officeart/2005/8/layout/orgChart1"/>
    <dgm:cxn modelId="{ED8E7989-3E68-4310-81BA-CB77F5F31516}" type="presOf" srcId="{5147E0F0-2865-4D85-977D-D3D44650D88D}" destId="{A4460B3B-0888-4A97-A520-C4B3466DE558}" srcOrd="1" destOrd="0" presId="urn:microsoft.com/office/officeart/2005/8/layout/orgChart1"/>
    <dgm:cxn modelId="{8FCF4BA0-A795-4E7B-8B06-50F32340D02C}" srcId="{C638604F-B2CE-4A1D-BF84-2D49F7158EED}" destId="{40F8C9B2-ECFE-48B6-AAED-9F277E755A18}" srcOrd="3" destOrd="0" parTransId="{30F25BA9-C9E5-4C0A-829A-8413DA05CCB7}" sibTransId="{E4A907C2-DF1B-45BD-98BA-3927D9E17894}"/>
    <dgm:cxn modelId="{E1DB18B8-642C-4163-92FC-199C81095831}" type="presOf" srcId="{AB6C4760-938C-4EE9-B6B2-F2677B852FA9}" destId="{09E07472-C7CC-4AF1-9719-BEA8A1A30940}" srcOrd="0" destOrd="0" presId="urn:microsoft.com/office/officeart/2005/8/layout/orgChart1"/>
    <dgm:cxn modelId="{4D4793BA-9457-4CC5-84B0-25E456F77098}" type="presOf" srcId="{30F25BA9-C9E5-4C0A-829A-8413DA05CCB7}" destId="{B929AA96-AD72-4397-964F-FF2BB6F58DA0}" srcOrd="0" destOrd="0" presId="urn:microsoft.com/office/officeart/2005/8/layout/orgChart1"/>
    <dgm:cxn modelId="{0042F7C3-11B2-41B7-859D-B4912114A3B8}" type="presOf" srcId="{C638604F-B2CE-4A1D-BF84-2D49F7158EED}" destId="{58B080EF-A8CA-4C8C-81A3-973D636F2F4C}" srcOrd="0" destOrd="0" presId="urn:microsoft.com/office/officeart/2005/8/layout/orgChart1"/>
    <dgm:cxn modelId="{F4738BCC-4A06-43EF-9225-1CD3E2DDE83F}" type="presOf" srcId="{D8513D4F-570A-4F48-95FC-69794A11803C}" destId="{234721CC-093E-41D2-AE0D-C759408DD16E}" srcOrd="1" destOrd="0" presId="urn:microsoft.com/office/officeart/2005/8/layout/orgChart1"/>
    <dgm:cxn modelId="{F6F665DD-E277-49C5-82BF-EF81D1165348}" type="presOf" srcId="{A8C350BD-DC57-4234-883E-6EC5383764E1}" destId="{27DDBEB3-ABBD-47B9-B46A-86097F0514E7}" srcOrd="0" destOrd="0" presId="urn:microsoft.com/office/officeart/2005/8/layout/orgChart1"/>
    <dgm:cxn modelId="{426E51F0-132B-470F-9E28-A0586992F22D}" srcId="{A8C350BD-DC57-4234-883E-6EC5383764E1}" destId="{C638604F-B2CE-4A1D-BF84-2D49F7158EED}" srcOrd="0" destOrd="0" parTransId="{F72C6178-169E-41E2-80FB-FC76A87028AC}" sibTransId="{A924B1BC-BB81-4415-B8B1-A3762D986D15}"/>
    <dgm:cxn modelId="{8F9369F1-09F0-4F8F-BE1A-37F2734E5D53}" type="presOf" srcId="{8E596CCB-136B-46D8-8F8B-A6CCB5C6D07D}" destId="{601C228B-0480-4CC8-93CF-428B42FF4889}" srcOrd="0" destOrd="0" presId="urn:microsoft.com/office/officeart/2005/8/layout/orgChart1"/>
    <dgm:cxn modelId="{97FC4FF6-6210-4829-935E-47CE74AD1C1B}" type="presOf" srcId="{02F86B74-1517-4715-9695-37AC5F0BD202}" destId="{17C2DE46-0D59-4DEE-8E8E-B566250F20EC}" srcOrd="0" destOrd="0" presId="urn:microsoft.com/office/officeart/2005/8/layout/orgChart1"/>
    <dgm:cxn modelId="{3420D6F9-8DE7-45C2-9D6F-C486CD0EDB99}" type="presOf" srcId="{F55B11B6-9F91-4C86-8A62-3EED7D39A532}" destId="{34E752FE-48D2-47A0-87DB-A400D429E709}" srcOrd="0" destOrd="0" presId="urn:microsoft.com/office/officeart/2005/8/layout/orgChart1"/>
    <dgm:cxn modelId="{E13DDCF9-1516-4157-8823-E3AC3DADF525}" srcId="{C638604F-B2CE-4A1D-BF84-2D49F7158EED}" destId="{02F86B74-1517-4715-9695-37AC5F0BD202}" srcOrd="5" destOrd="0" parTransId="{AB6C4760-938C-4EE9-B6B2-F2677B852FA9}" sibTransId="{5429030C-BDF2-4B03-B2C0-3C24D2A28C44}"/>
    <dgm:cxn modelId="{CAD16FFC-70F0-4F84-919E-33A3C9AD6A1F}" srcId="{C638604F-B2CE-4A1D-BF84-2D49F7158EED}" destId="{089D5BF9-23E6-44D9-8E6A-FAD40AB90973}" srcOrd="2" destOrd="0" parTransId="{86B14F8C-16B5-4463-9AA5-46878CBDD0DC}" sibTransId="{EC7EC3D4-0697-4B24-B33B-1ED020C09EF8}"/>
    <dgm:cxn modelId="{761365FA-8620-4AD9-9C86-F85F5059BAD5}" type="presParOf" srcId="{27DDBEB3-ABBD-47B9-B46A-86097F0514E7}" destId="{C10D18E6-7977-4AF3-AD2D-6B14724AB95D}" srcOrd="0" destOrd="0" presId="urn:microsoft.com/office/officeart/2005/8/layout/orgChart1"/>
    <dgm:cxn modelId="{32B3A136-296F-476C-BBB5-CC73F1ABF289}" type="presParOf" srcId="{C10D18E6-7977-4AF3-AD2D-6B14724AB95D}" destId="{4C696B9E-5C4C-4796-98E0-7C6D374CD829}" srcOrd="0" destOrd="0" presId="urn:microsoft.com/office/officeart/2005/8/layout/orgChart1"/>
    <dgm:cxn modelId="{7CE4D53D-08CE-4226-BC6B-8D4CF6C8F3C3}" type="presParOf" srcId="{4C696B9E-5C4C-4796-98E0-7C6D374CD829}" destId="{58B080EF-A8CA-4C8C-81A3-973D636F2F4C}" srcOrd="0" destOrd="0" presId="urn:microsoft.com/office/officeart/2005/8/layout/orgChart1"/>
    <dgm:cxn modelId="{E09F8945-BB0D-4C49-ADA2-FD81DD7C2ADC}" type="presParOf" srcId="{4C696B9E-5C4C-4796-98E0-7C6D374CD829}" destId="{67FB635F-A661-4CF7-8332-3D17B75B1D69}" srcOrd="1" destOrd="0" presId="urn:microsoft.com/office/officeart/2005/8/layout/orgChart1"/>
    <dgm:cxn modelId="{22D036EE-74EE-4D4D-AD93-8E830883A501}" type="presParOf" srcId="{C10D18E6-7977-4AF3-AD2D-6B14724AB95D}" destId="{AF75F848-0943-4E4E-A794-E7CAA9B5FB00}" srcOrd="1" destOrd="0" presId="urn:microsoft.com/office/officeart/2005/8/layout/orgChart1"/>
    <dgm:cxn modelId="{7E196C4D-0A9E-4A94-9D57-963AA0F92252}" type="presParOf" srcId="{AF75F848-0943-4E4E-A794-E7CAA9B5FB00}" destId="{34E752FE-48D2-47A0-87DB-A400D429E709}" srcOrd="0" destOrd="0" presId="urn:microsoft.com/office/officeart/2005/8/layout/orgChart1"/>
    <dgm:cxn modelId="{1BA13274-92B0-4A1F-9049-57D09160E8D2}" type="presParOf" srcId="{AF75F848-0943-4E4E-A794-E7CAA9B5FB00}" destId="{6DF23EB4-E37A-47B9-86D5-5946A3BA2A3D}" srcOrd="1" destOrd="0" presId="urn:microsoft.com/office/officeart/2005/8/layout/orgChart1"/>
    <dgm:cxn modelId="{0648AF8A-0B97-4309-9ABD-50392338A0AD}" type="presParOf" srcId="{6DF23EB4-E37A-47B9-86D5-5946A3BA2A3D}" destId="{D61B8419-550C-4A27-BF88-4F62D1A0B4C1}" srcOrd="0" destOrd="0" presId="urn:microsoft.com/office/officeart/2005/8/layout/orgChart1"/>
    <dgm:cxn modelId="{DEB69F3E-22DC-47FA-96D0-E77E5BA40529}" type="presParOf" srcId="{D61B8419-550C-4A27-BF88-4F62D1A0B4C1}" destId="{600C0C6C-0C1F-434C-A88F-30415A6B6433}" srcOrd="0" destOrd="0" presId="urn:microsoft.com/office/officeart/2005/8/layout/orgChart1"/>
    <dgm:cxn modelId="{49030995-2DC1-4BB9-A17C-F63843E323D5}" type="presParOf" srcId="{D61B8419-550C-4A27-BF88-4F62D1A0B4C1}" destId="{234721CC-093E-41D2-AE0D-C759408DD16E}" srcOrd="1" destOrd="0" presId="urn:microsoft.com/office/officeart/2005/8/layout/orgChart1"/>
    <dgm:cxn modelId="{02A03C6F-F7F5-4BD4-8065-EDF2DF00EBF7}" type="presParOf" srcId="{6DF23EB4-E37A-47B9-86D5-5946A3BA2A3D}" destId="{F69D8A9C-9E3B-4CE8-9B02-285E5AA49E46}" srcOrd="1" destOrd="0" presId="urn:microsoft.com/office/officeart/2005/8/layout/orgChart1"/>
    <dgm:cxn modelId="{BD49D877-E63B-4F62-A488-8A810B8D95BF}" type="presParOf" srcId="{6DF23EB4-E37A-47B9-86D5-5946A3BA2A3D}" destId="{496AA478-5774-4733-951C-034F290CD812}" srcOrd="2" destOrd="0" presId="urn:microsoft.com/office/officeart/2005/8/layout/orgChart1"/>
    <dgm:cxn modelId="{523FCB78-B962-4F5D-BEED-EA275A9FB28D}" type="presParOf" srcId="{AF75F848-0943-4E4E-A794-E7CAA9B5FB00}" destId="{D50A5E5C-AA55-4AEE-A797-B0DE02A9A798}" srcOrd="2" destOrd="0" presId="urn:microsoft.com/office/officeart/2005/8/layout/orgChart1"/>
    <dgm:cxn modelId="{6D90D07B-429F-42BA-B931-06306CAF3E46}" type="presParOf" srcId="{AF75F848-0943-4E4E-A794-E7CAA9B5FB00}" destId="{6200DB55-F7B7-4CF5-A6E3-C4FE18C87697}" srcOrd="3" destOrd="0" presId="urn:microsoft.com/office/officeart/2005/8/layout/orgChart1"/>
    <dgm:cxn modelId="{B5A5772F-1117-49F9-B8C0-773CBDDB962E}" type="presParOf" srcId="{6200DB55-F7B7-4CF5-A6E3-C4FE18C87697}" destId="{D94581B6-DA59-4334-A10D-4EF52B4C3BE5}" srcOrd="0" destOrd="0" presId="urn:microsoft.com/office/officeart/2005/8/layout/orgChart1"/>
    <dgm:cxn modelId="{9596E3C8-BC74-4212-8524-C2E3F1054498}" type="presParOf" srcId="{D94581B6-DA59-4334-A10D-4EF52B4C3BE5}" destId="{D488F537-F310-437F-8A07-DA31FC287791}" srcOrd="0" destOrd="0" presId="urn:microsoft.com/office/officeart/2005/8/layout/orgChart1"/>
    <dgm:cxn modelId="{0BFFEB39-54EB-4EBC-B637-000614C48B5F}" type="presParOf" srcId="{D94581B6-DA59-4334-A10D-4EF52B4C3BE5}" destId="{F60D85DD-276A-412E-88E4-9F5AA76DD442}" srcOrd="1" destOrd="0" presId="urn:microsoft.com/office/officeart/2005/8/layout/orgChart1"/>
    <dgm:cxn modelId="{B98996F0-FA57-41DF-833B-8DC83A6991E8}" type="presParOf" srcId="{6200DB55-F7B7-4CF5-A6E3-C4FE18C87697}" destId="{DB823D16-802A-4D75-ACAB-6FDB330269E9}" srcOrd="1" destOrd="0" presId="urn:microsoft.com/office/officeart/2005/8/layout/orgChart1"/>
    <dgm:cxn modelId="{ACB26B5E-5D79-48F9-9C52-75D34D12FD52}" type="presParOf" srcId="{6200DB55-F7B7-4CF5-A6E3-C4FE18C87697}" destId="{5168342C-7FE3-48B4-A318-C3D474F3CCF2}" srcOrd="2" destOrd="0" presId="urn:microsoft.com/office/officeart/2005/8/layout/orgChart1"/>
    <dgm:cxn modelId="{C4BA0DFC-5699-4FEA-83B0-793BF9BF97E4}" type="presParOf" srcId="{AF75F848-0943-4E4E-A794-E7CAA9B5FB00}" destId="{E63900FD-81FB-4DBF-962E-9B69D79D8683}" srcOrd="4" destOrd="0" presId="urn:microsoft.com/office/officeart/2005/8/layout/orgChart1"/>
    <dgm:cxn modelId="{5A18057B-6C13-4373-964D-15E2B4F73426}" type="presParOf" srcId="{AF75F848-0943-4E4E-A794-E7CAA9B5FB00}" destId="{568BFBD1-9089-4C25-9D67-0EEA8AFEA534}" srcOrd="5" destOrd="0" presId="urn:microsoft.com/office/officeart/2005/8/layout/orgChart1"/>
    <dgm:cxn modelId="{F31E40F8-489B-46BB-8981-5751AB3C8EDF}" type="presParOf" srcId="{568BFBD1-9089-4C25-9D67-0EEA8AFEA534}" destId="{175F12C9-BA93-4DB1-AA98-48409AB1777E}" srcOrd="0" destOrd="0" presId="urn:microsoft.com/office/officeart/2005/8/layout/orgChart1"/>
    <dgm:cxn modelId="{DF348E3D-8BC6-47DA-A08E-8F393E7035F6}" type="presParOf" srcId="{175F12C9-BA93-4DB1-AA98-48409AB1777E}" destId="{78C37F95-7FF9-49DF-BD5D-13609C786AE9}" srcOrd="0" destOrd="0" presId="urn:microsoft.com/office/officeart/2005/8/layout/orgChart1"/>
    <dgm:cxn modelId="{C11271DE-D094-4D69-BE5C-0E94640DBE45}" type="presParOf" srcId="{175F12C9-BA93-4DB1-AA98-48409AB1777E}" destId="{8C2F37BE-BAEC-4368-BC19-7488EFF33787}" srcOrd="1" destOrd="0" presId="urn:microsoft.com/office/officeart/2005/8/layout/orgChart1"/>
    <dgm:cxn modelId="{B3FD9FFC-24D2-4213-8DB7-75ED61C07D3A}" type="presParOf" srcId="{568BFBD1-9089-4C25-9D67-0EEA8AFEA534}" destId="{70A7AAFD-3174-4692-BAC2-42D73156356A}" srcOrd="1" destOrd="0" presId="urn:microsoft.com/office/officeart/2005/8/layout/orgChart1"/>
    <dgm:cxn modelId="{92C00C6E-20E7-4A06-9E9E-1AB6D5DC155B}" type="presParOf" srcId="{568BFBD1-9089-4C25-9D67-0EEA8AFEA534}" destId="{DFCCF4BD-6337-4FD3-9FD5-77BA1A13F3F8}" srcOrd="2" destOrd="0" presId="urn:microsoft.com/office/officeart/2005/8/layout/orgChart1"/>
    <dgm:cxn modelId="{6C6F54A2-FCC5-437E-8AF4-6A74C59BFC21}" type="presParOf" srcId="{AF75F848-0943-4E4E-A794-E7CAA9B5FB00}" destId="{B929AA96-AD72-4397-964F-FF2BB6F58DA0}" srcOrd="6" destOrd="0" presId="urn:microsoft.com/office/officeart/2005/8/layout/orgChart1"/>
    <dgm:cxn modelId="{767416D5-605E-4F02-BCEF-AE2CC92357BD}" type="presParOf" srcId="{AF75F848-0943-4E4E-A794-E7CAA9B5FB00}" destId="{0CF71962-89F1-42FC-89B5-4685936ABD54}" srcOrd="7" destOrd="0" presId="urn:microsoft.com/office/officeart/2005/8/layout/orgChart1"/>
    <dgm:cxn modelId="{A00C2119-C1D8-470B-B04A-E3E4C29BBA10}" type="presParOf" srcId="{0CF71962-89F1-42FC-89B5-4685936ABD54}" destId="{5E5E5D15-0101-405C-B453-7C25D4690464}" srcOrd="0" destOrd="0" presId="urn:microsoft.com/office/officeart/2005/8/layout/orgChart1"/>
    <dgm:cxn modelId="{24E3BD1B-E8DE-443B-B7ED-9CBA5133770E}" type="presParOf" srcId="{5E5E5D15-0101-405C-B453-7C25D4690464}" destId="{727ADDA7-05ED-4B85-8211-69726383053B}" srcOrd="0" destOrd="0" presId="urn:microsoft.com/office/officeart/2005/8/layout/orgChart1"/>
    <dgm:cxn modelId="{6814DBCA-E272-42D3-A66C-69EC361AA7A2}" type="presParOf" srcId="{5E5E5D15-0101-405C-B453-7C25D4690464}" destId="{BCF3641B-BB32-4C89-AE0D-664E3B54B32E}" srcOrd="1" destOrd="0" presId="urn:microsoft.com/office/officeart/2005/8/layout/orgChart1"/>
    <dgm:cxn modelId="{8BE78B52-674D-44B6-8CC2-289744B9E518}" type="presParOf" srcId="{0CF71962-89F1-42FC-89B5-4685936ABD54}" destId="{18E27E29-6A30-4F19-890D-380891B78007}" srcOrd="1" destOrd="0" presId="urn:microsoft.com/office/officeart/2005/8/layout/orgChart1"/>
    <dgm:cxn modelId="{043778DF-E5ED-4BAF-A9AA-C9874AFE7AEC}" type="presParOf" srcId="{0CF71962-89F1-42FC-89B5-4685936ABD54}" destId="{688BD915-E402-404F-8A5F-35F975BA8C0B}" srcOrd="2" destOrd="0" presId="urn:microsoft.com/office/officeart/2005/8/layout/orgChart1"/>
    <dgm:cxn modelId="{2162BE6B-D34B-46B5-9426-C4362B81F680}" type="presParOf" srcId="{AF75F848-0943-4E4E-A794-E7CAA9B5FB00}" destId="{601C228B-0480-4CC8-93CF-428B42FF4889}" srcOrd="8" destOrd="0" presId="urn:microsoft.com/office/officeart/2005/8/layout/orgChart1"/>
    <dgm:cxn modelId="{1695F938-713F-40CD-8470-93DBC67D57EF}" type="presParOf" srcId="{AF75F848-0943-4E4E-A794-E7CAA9B5FB00}" destId="{43A5E78F-0D2C-4681-A4D3-0FF02AA8699E}" srcOrd="9" destOrd="0" presId="urn:microsoft.com/office/officeart/2005/8/layout/orgChart1"/>
    <dgm:cxn modelId="{6F2E4D33-0A27-4362-9F49-A21E9A898E3A}" type="presParOf" srcId="{43A5E78F-0D2C-4681-A4D3-0FF02AA8699E}" destId="{4BA85E37-0408-4C94-B9F6-36A13D235133}" srcOrd="0" destOrd="0" presId="urn:microsoft.com/office/officeart/2005/8/layout/orgChart1"/>
    <dgm:cxn modelId="{92E05437-480A-4F4A-A447-87C9CB112A21}" type="presParOf" srcId="{4BA85E37-0408-4C94-B9F6-36A13D235133}" destId="{F8F17171-A815-4917-9DDB-1291A2D5C306}" srcOrd="0" destOrd="0" presId="urn:microsoft.com/office/officeart/2005/8/layout/orgChart1"/>
    <dgm:cxn modelId="{E048CE82-138F-4F99-AFC5-6A51D333B34D}" type="presParOf" srcId="{4BA85E37-0408-4C94-B9F6-36A13D235133}" destId="{A4460B3B-0888-4A97-A520-C4B3466DE558}" srcOrd="1" destOrd="0" presId="urn:microsoft.com/office/officeart/2005/8/layout/orgChart1"/>
    <dgm:cxn modelId="{58245394-6C61-4FCD-9DA2-9E44B479171C}" type="presParOf" srcId="{43A5E78F-0D2C-4681-A4D3-0FF02AA8699E}" destId="{03A84532-AFDF-44AA-A4FD-4058C9E747ED}" srcOrd="1" destOrd="0" presId="urn:microsoft.com/office/officeart/2005/8/layout/orgChart1"/>
    <dgm:cxn modelId="{CC8C2999-1732-4BFA-BB3E-2D6F793FA94B}" type="presParOf" srcId="{43A5E78F-0D2C-4681-A4D3-0FF02AA8699E}" destId="{C2DD6511-1856-4B8A-AA81-4B1B84B57AAF}" srcOrd="2" destOrd="0" presId="urn:microsoft.com/office/officeart/2005/8/layout/orgChart1"/>
    <dgm:cxn modelId="{6D06E5FE-6D16-4DE5-B7E3-3306E0C1F4D7}" type="presParOf" srcId="{AF75F848-0943-4E4E-A794-E7CAA9B5FB00}" destId="{09E07472-C7CC-4AF1-9719-BEA8A1A30940}" srcOrd="10" destOrd="0" presId="urn:microsoft.com/office/officeart/2005/8/layout/orgChart1"/>
    <dgm:cxn modelId="{E80A0A88-D760-47E4-98E7-6DA3E3C02780}" type="presParOf" srcId="{AF75F848-0943-4E4E-A794-E7CAA9B5FB00}" destId="{85898AB5-C040-463E-A340-3FD3A570D74C}" srcOrd="11" destOrd="0" presId="urn:microsoft.com/office/officeart/2005/8/layout/orgChart1"/>
    <dgm:cxn modelId="{880312C5-78F7-40B5-B458-15A045CFA386}" type="presParOf" srcId="{85898AB5-C040-463E-A340-3FD3A570D74C}" destId="{6A0F701C-7ADE-456D-B0F1-856AAB0C66B1}" srcOrd="0" destOrd="0" presId="urn:microsoft.com/office/officeart/2005/8/layout/orgChart1"/>
    <dgm:cxn modelId="{E5AA63E3-AA00-497D-A388-748CDB21646E}" type="presParOf" srcId="{6A0F701C-7ADE-456D-B0F1-856AAB0C66B1}" destId="{17C2DE46-0D59-4DEE-8E8E-B566250F20EC}" srcOrd="0" destOrd="0" presId="urn:microsoft.com/office/officeart/2005/8/layout/orgChart1"/>
    <dgm:cxn modelId="{3EC62BEB-3753-4AA8-A067-47BC6100F3A5}" type="presParOf" srcId="{6A0F701C-7ADE-456D-B0F1-856AAB0C66B1}" destId="{C2113C27-E098-42C9-BA5D-A2CCBE1A68BD}" srcOrd="1" destOrd="0" presId="urn:microsoft.com/office/officeart/2005/8/layout/orgChart1"/>
    <dgm:cxn modelId="{54530C5F-11AA-4158-B9B8-FB6E3625445E}" type="presParOf" srcId="{85898AB5-C040-463E-A340-3FD3A570D74C}" destId="{0A0F3469-3D95-4332-AA99-3B3D14B646D9}" srcOrd="1" destOrd="0" presId="urn:microsoft.com/office/officeart/2005/8/layout/orgChart1"/>
    <dgm:cxn modelId="{938085B2-C311-4EDE-9E57-2D3AD821BEA2}" type="presParOf" srcId="{85898AB5-C040-463E-A340-3FD3A570D74C}" destId="{94DC1F30-532E-4FD5-B032-EBE763AE7F4D}" srcOrd="2" destOrd="0" presId="urn:microsoft.com/office/officeart/2005/8/layout/orgChart1"/>
    <dgm:cxn modelId="{7F603BEC-A0D6-40F6-9A8F-87DC0C63BF5E}" type="presParOf" srcId="{C10D18E6-7977-4AF3-AD2D-6B14724AB95D}" destId="{92916663-2EB7-401E-8421-50D1A1A66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7472-C7CC-4AF1-9719-BEA8A1A30940}">
      <dsp:nvSpPr>
        <dsp:cNvPr id="0" name=""/>
        <dsp:cNvSpPr/>
      </dsp:nvSpPr>
      <dsp:spPr>
        <a:xfrm>
          <a:off x="4243930" y="762255"/>
          <a:ext cx="3639648" cy="25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34"/>
              </a:lnTo>
              <a:lnTo>
                <a:pt x="3639648" y="126334"/>
              </a:lnTo>
              <a:lnTo>
                <a:pt x="3639648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8B-0480-4CC8-93CF-428B42FF4889}">
      <dsp:nvSpPr>
        <dsp:cNvPr id="0" name=""/>
        <dsp:cNvSpPr/>
      </dsp:nvSpPr>
      <dsp:spPr>
        <a:xfrm>
          <a:off x="4243930" y="762255"/>
          <a:ext cx="2183788" cy="25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34"/>
              </a:lnTo>
              <a:lnTo>
                <a:pt x="2183788" y="126334"/>
              </a:lnTo>
              <a:lnTo>
                <a:pt x="2183788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9AA96-AD72-4397-964F-FF2BB6F58DA0}">
      <dsp:nvSpPr>
        <dsp:cNvPr id="0" name=""/>
        <dsp:cNvSpPr/>
      </dsp:nvSpPr>
      <dsp:spPr>
        <a:xfrm>
          <a:off x="4243930" y="762255"/>
          <a:ext cx="727929" cy="252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34"/>
              </a:lnTo>
              <a:lnTo>
                <a:pt x="727929" y="126334"/>
              </a:lnTo>
              <a:lnTo>
                <a:pt x="727929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900FD-81FB-4DBF-962E-9B69D79D8683}">
      <dsp:nvSpPr>
        <dsp:cNvPr id="0" name=""/>
        <dsp:cNvSpPr/>
      </dsp:nvSpPr>
      <dsp:spPr>
        <a:xfrm>
          <a:off x="3516000" y="762255"/>
          <a:ext cx="727929" cy="252669"/>
        </a:xfrm>
        <a:custGeom>
          <a:avLst/>
          <a:gdLst/>
          <a:ahLst/>
          <a:cxnLst/>
          <a:rect l="0" t="0" r="0" b="0"/>
          <a:pathLst>
            <a:path>
              <a:moveTo>
                <a:pt x="727929" y="0"/>
              </a:moveTo>
              <a:lnTo>
                <a:pt x="727929" y="126334"/>
              </a:lnTo>
              <a:lnTo>
                <a:pt x="0" y="126334"/>
              </a:lnTo>
              <a:lnTo>
                <a:pt x="0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A5E5C-AA55-4AEE-A797-B0DE02A9A798}">
      <dsp:nvSpPr>
        <dsp:cNvPr id="0" name=""/>
        <dsp:cNvSpPr/>
      </dsp:nvSpPr>
      <dsp:spPr>
        <a:xfrm>
          <a:off x="2060141" y="762255"/>
          <a:ext cx="2183788" cy="252669"/>
        </a:xfrm>
        <a:custGeom>
          <a:avLst/>
          <a:gdLst/>
          <a:ahLst/>
          <a:cxnLst/>
          <a:rect l="0" t="0" r="0" b="0"/>
          <a:pathLst>
            <a:path>
              <a:moveTo>
                <a:pt x="2183788" y="0"/>
              </a:moveTo>
              <a:lnTo>
                <a:pt x="2183788" y="126334"/>
              </a:lnTo>
              <a:lnTo>
                <a:pt x="0" y="126334"/>
              </a:lnTo>
              <a:lnTo>
                <a:pt x="0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52FE-48D2-47A0-87DB-A400D429E709}">
      <dsp:nvSpPr>
        <dsp:cNvPr id="0" name=""/>
        <dsp:cNvSpPr/>
      </dsp:nvSpPr>
      <dsp:spPr>
        <a:xfrm>
          <a:off x="604282" y="762255"/>
          <a:ext cx="3639648" cy="252669"/>
        </a:xfrm>
        <a:custGeom>
          <a:avLst/>
          <a:gdLst/>
          <a:ahLst/>
          <a:cxnLst/>
          <a:rect l="0" t="0" r="0" b="0"/>
          <a:pathLst>
            <a:path>
              <a:moveTo>
                <a:pt x="3639648" y="0"/>
              </a:moveTo>
              <a:lnTo>
                <a:pt x="3639648" y="126334"/>
              </a:lnTo>
              <a:lnTo>
                <a:pt x="0" y="126334"/>
              </a:lnTo>
              <a:lnTo>
                <a:pt x="0" y="252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080EF-A8CA-4C8C-81A3-973D636F2F4C}">
      <dsp:nvSpPr>
        <dsp:cNvPr id="0" name=""/>
        <dsp:cNvSpPr/>
      </dsp:nvSpPr>
      <dsp:spPr>
        <a:xfrm>
          <a:off x="3642335" y="160660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Modelling</a:t>
          </a:r>
        </a:p>
      </dsp:txBody>
      <dsp:txXfrm>
        <a:off x="3642335" y="160660"/>
        <a:ext cx="1203189" cy="601594"/>
      </dsp:txXfrm>
    </dsp:sp>
    <dsp:sp modelId="{600C0C6C-0C1F-434C-A88F-30415A6B6433}">
      <dsp:nvSpPr>
        <dsp:cNvPr id="0" name=""/>
        <dsp:cNvSpPr/>
      </dsp:nvSpPr>
      <dsp:spPr>
        <a:xfrm>
          <a:off x="2687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Multiple Linear Regression</a:t>
          </a:r>
        </a:p>
      </dsp:txBody>
      <dsp:txXfrm>
        <a:off x="2687" y="1014925"/>
        <a:ext cx="1203189" cy="601594"/>
      </dsp:txXfrm>
    </dsp:sp>
    <dsp:sp modelId="{D488F537-F310-437F-8A07-DA31FC287791}">
      <dsp:nvSpPr>
        <dsp:cNvPr id="0" name=""/>
        <dsp:cNvSpPr/>
      </dsp:nvSpPr>
      <dsp:spPr>
        <a:xfrm>
          <a:off x="1458546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Gradient Boosting Regressor</a:t>
          </a:r>
        </a:p>
      </dsp:txBody>
      <dsp:txXfrm>
        <a:off x="1458546" y="1014925"/>
        <a:ext cx="1203189" cy="601594"/>
      </dsp:txXfrm>
    </dsp:sp>
    <dsp:sp modelId="{78C37F95-7FF9-49DF-BD5D-13609C786AE9}">
      <dsp:nvSpPr>
        <dsp:cNvPr id="0" name=""/>
        <dsp:cNvSpPr/>
      </dsp:nvSpPr>
      <dsp:spPr>
        <a:xfrm>
          <a:off x="2914406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Forest Model</a:t>
          </a:r>
        </a:p>
      </dsp:txBody>
      <dsp:txXfrm>
        <a:off x="2914406" y="1014925"/>
        <a:ext cx="1203189" cy="601594"/>
      </dsp:txXfrm>
    </dsp:sp>
    <dsp:sp modelId="{727ADDA7-05ED-4B85-8211-69726383053B}">
      <dsp:nvSpPr>
        <dsp:cNvPr id="0" name=""/>
        <dsp:cNvSpPr/>
      </dsp:nvSpPr>
      <dsp:spPr>
        <a:xfrm>
          <a:off x="4370265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Sentiment Prediction</a:t>
          </a:r>
        </a:p>
      </dsp:txBody>
      <dsp:txXfrm>
        <a:off x="4370265" y="1014925"/>
        <a:ext cx="1203189" cy="601594"/>
      </dsp:txXfrm>
    </dsp:sp>
    <dsp:sp modelId="{F8F17171-A815-4917-9DDB-1291A2D5C306}">
      <dsp:nvSpPr>
        <dsp:cNvPr id="0" name=""/>
        <dsp:cNvSpPr/>
      </dsp:nvSpPr>
      <dsp:spPr>
        <a:xfrm>
          <a:off x="5826124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Decision tree </a:t>
          </a:r>
        </a:p>
      </dsp:txBody>
      <dsp:txXfrm>
        <a:off x="5826124" y="1014925"/>
        <a:ext cx="1203189" cy="601594"/>
      </dsp:txXfrm>
    </dsp:sp>
    <dsp:sp modelId="{17C2DE46-0D59-4DEE-8E8E-B566250F20EC}">
      <dsp:nvSpPr>
        <dsp:cNvPr id="0" name=""/>
        <dsp:cNvSpPr/>
      </dsp:nvSpPr>
      <dsp:spPr>
        <a:xfrm>
          <a:off x="7281984" y="1014925"/>
          <a:ext cx="1203189" cy="6015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Neural Network Model. </a:t>
          </a:r>
        </a:p>
      </dsp:txBody>
      <dsp:txXfrm>
        <a:off x="7281984" y="1014925"/>
        <a:ext cx="1203189" cy="601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97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905000" y="1676400"/>
            <a:ext cx="4545013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 Hotel Analysis</a:t>
            </a:r>
            <a:br>
              <a:rPr lang="en-US"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25963" y="4343400"/>
            <a:ext cx="901803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Aishwarya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Gunasekar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(801027901)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Alisha </a:t>
            </a:r>
            <a:r>
              <a:rPr lang="en-US" sz="2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Gujarathi</a:t>
            </a: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(801020254)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Dhiksha</a:t>
            </a: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Ramkumar			(800987925)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Priyanka Sawant			(801024108)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Shilpa Khandelwal 			(801038137)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Siddhant </a:t>
            </a:r>
            <a:r>
              <a:rPr lang="en-US" sz="2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Gokule</a:t>
            </a: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(801017213)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 flipH="1">
            <a:off x="76199" y="1430593"/>
            <a:ext cx="8386666" cy="63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Conclusions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8600" y="2209800"/>
            <a:ext cx="83820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preliminary conclusions made from visualizing the data: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 Ritz is the one with highest Average Score of 9.8</a:t>
            </a:r>
            <a:endParaRPr dirty="0"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hotels have average score 8 and above. Very rare hotels have average score 7 or below</a:t>
            </a:r>
            <a:endParaRPr dirty="0"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Leisure trip we have the most number of reviews.</a:t>
            </a:r>
            <a:endParaRPr dirty="0"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Hotels average score lie in the range of </a:t>
            </a:r>
            <a:r>
              <a:rPr lang="en-US" sz="2100" dirty="0">
                <a:solidFill>
                  <a:schemeClr val="dk1"/>
                </a:solidFill>
              </a:rPr>
              <a:t>5.2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9.8.</a:t>
            </a:r>
            <a:endParaRPr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We see that there is a surprisingly high negative correlation between the Negative word counts and the </a:t>
            </a:r>
            <a:r>
              <a:rPr lang="en-US" sz="2100" dirty="0" err="1">
                <a:solidFill>
                  <a:schemeClr val="dk1"/>
                </a:solidFill>
              </a:rPr>
              <a:t>Reviewer_score</a:t>
            </a:r>
            <a:r>
              <a:rPr lang="en-US" sz="2100" dirty="0">
                <a:solidFill>
                  <a:schemeClr val="dk1"/>
                </a:solidFill>
              </a:rPr>
              <a:t> suggesting that a lot of people are tending to give positive reviews.</a:t>
            </a:r>
            <a:endParaRPr sz="2100" dirty="0">
              <a:solidFill>
                <a:schemeClr val="dk1"/>
              </a:solidFill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342900" marR="0" lvl="2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 flipH="1">
            <a:off x="76199" y="1430593"/>
            <a:ext cx="838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Hypotheses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28600" y="2209800"/>
            <a:ext cx="8382000" cy="33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pre-processed data, few hypothesis that were formulated. These hypothesis were formed to improve the experience of both the hotel users and the hotel managers.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Co-relation between Reviewer nationality and Reviewer score.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Average score of the Hotel based on Country, Hotel and Tags.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 Best Hotel based on both Average score and Re-viewer Score.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recommendation based on hotel profile.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important words/phrases that are indicative of re-viewer score.</a:t>
            </a:r>
            <a:endParaRPr/>
          </a:p>
          <a:p>
            <a:pPr marL="342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 flipH="1">
            <a:off x="76199" y="1430593"/>
            <a:ext cx="8442650" cy="62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Modelling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28600" y="2209800"/>
            <a:ext cx="8382000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Partitioning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Dataset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Dataset</a:t>
            </a:r>
            <a:endParaRPr/>
          </a:p>
          <a:p>
            <a:pPr marL="342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2179BC97-B413-4421-8D81-E5EB89FF4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217066"/>
              </p:ext>
            </p:extLst>
          </p:nvPr>
        </p:nvGraphicFramePr>
        <p:xfrm>
          <a:off x="528319" y="3581400"/>
          <a:ext cx="8487861" cy="177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 flipH="1">
            <a:off x="85530" y="1430593"/>
            <a:ext cx="838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Linear Regression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24925" y="2169950"/>
            <a:ext cx="8645100" cy="3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Hypothesis:</a:t>
            </a:r>
            <a:endParaRPr sz="2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Co-relation between Reviewer nationality and Reviewer score.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Idea Multiple Linear Regression:</a:t>
            </a:r>
            <a:endParaRPr sz="21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Multiple linear regression attempts to model the relationship between two or more explanatory variables and a response variable by fitting a linear equation to observed data.</a:t>
            </a:r>
            <a:endParaRPr sz="21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Objective: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Given a Reviewer Nationality, is there a way to predict Reviewer score.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75775" y="1775425"/>
            <a:ext cx="8378100" cy="3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43675" y="1612975"/>
            <a:ext cx="86103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Steps: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Choosing of top 5 countries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Converting categorical values to numerical values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Data partitioning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Prediction of average score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Calculation of accuracy</a:t>
            </a:r>
            <a:endParaRPr sz="2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Results:</a:t>
            </a:r>
            <a:endParaRPr sz="2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Reviewers with Australian nationality gave the highest scores vs Guests from United Arab Emirates who gave the lowest among the 5 countries</a:t>
            </a:r>
            <a:endParaRPr sz="2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 flipH="1">
            <a:off x="85530" y="1430593"/>
            <a:ext cx="8377336" cy="63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Boosting Regressor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15525" y="2015375"/>
            <a:ext cx="86772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Hypotheses : 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Find important words/phrases that are indicative of reviewer score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Idea Gradient Boosting Regressor:</a:t>
            </a:r>
            <a:endParaRPr>
              <a:solidFill>
                <a:schemeClr val="dk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100" i="1">
                <a:highlight>
                  <a:srgbClr val="FFFFFF"/>
                </a:highlight>
              </a:rPr>
              <a:t>Gradient boosting is a technique, which produces a prediction model in the form of an combination of weak prediction models, typically decision trees.</a:t>
            </a:r>
            <a:endParaRPr sz="2100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100" i="1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>
                <a:solidFill>
                  <a:schemeClr val="dk1"/>
                </a:solidFill>
              </a:rPr>
              <a:t>Advantage: It can be used for both classification and regression problems, and it predicts very fast.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100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91600" y="1496625"/>
            <a:ext cx="8545500" cy="47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Steps:</a:t>
            </a:r>
            <a:endParaRPr sz="2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hotel analysis dataset is considered and read.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Dataset being large, it is divided into train and test sets.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regression model is trained on 20 percent of the data and validated on 80 percent of the data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validation set is split into three parts for analysis.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Applying a Gradient Boosting Regressor yields a model that tells us the importance of words.</a:t>
            </a:r>
            <a:endParaRPr sz="2100"/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275" y="1448750"/>
            <a:ext cx="43086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Result</a:t>
            </a:r>
            <a:endParaRPr sz="21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00" y="2071125"/>
            <a:ext cx="2671350" cy="371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 flipH="1">
            <a:off x="76198" y="1430593"/>
            <a:ext cx="8423989" cy="55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 flipH="1">
            <a:off x="274200" y="1905000"/>
            <a:ext cx="8793600" cy="46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Hypotheses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the recommendation based on hotel profile. Using random forest model predicted weather a hotel is recommended or not.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Behind Random Forest: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builds multiple decision trees and merges them together to get a more accurate and stable prediction.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It can be used for both classification and regression problems, which form the majority of current machine learning systems.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74200" y="2561052"/>
            <a:ext cx="8717448" cy="125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06681" y="1402080"/>
            <a:ext cx="8961119" cy="3394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5" t="-1076" r="-3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516" y="3962400"/>
            <a:ext cx="4419600" cy="227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>
            <a:off x="395747" y="2667000"/>
            <a:ext cx="811898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 reviews are available in abundance today. Not all the information are relevant and easy to understand.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huge data set of hotel reviews and creating visualizations that can communicate all the information clearly. </a:t>
            </a:r>
            <a:endParaRPr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6CC67808-1088-4F8B-AEDC-2D10FD7E96A5}"/>
              </a:ext>
            </a:extLst>
          </p:cNvPr>
          <p:cNvSpPr txBox="1"/>
          <p:nvPr/>
        </p:nvSpPr>
        <p:spPr>
          <a:xfrm>
            <a:off x="320351" y="1513344"/>
            <a:ext cx="6553200" cy="71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ea typeface="Calibri"/>
              </a:rPr>
              <a:t>Introduction</a:t>
            </a:r>
            <a:endParaRPr sz="4000" b="1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52600"/>
            <a:ext cx="41148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600201"/>
            <a:ext cx="4038600" cy="451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 flipH="1">
            <a:off x="76199" y="1430593"/>
            <a:ext cx="8386666" cy="61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Model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 flipH="1">
            <a:off x="201149" y="2015368"/>
            <a:ext cx="838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model that imitates human brain processing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Require less formal statistical training and implicitly detect nonlinear relationships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Model predicts the Average Score based on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 Hotel Name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 Country of the Hotel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 Purpose of the trip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Data was partitioned as 60% train data and 40% validation data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cap="small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 flipH="1">
            <a:off x="76199" y="1430593"/>
            <a:ext cx="8386666" cy="62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Model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 flipH="1">
            <a:off x="201149" y="2015368"/>
            <a:ext cx="838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Steps: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1. Select top 30 hotels based on average score and sampled the data.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2. Extract country from hotel address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3. Convert country, hotel and tags columns from string to numeric values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4. Partition data into train and test data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5. Train the neural network to predict average score of the hotel on given input parameters using XLMiner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 flipH="1">
            <a:off x="76198" y="1430592"/>
            <a:ext cx="8395997" cy="64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Model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 flipH="1">
            <a:off x="201149" y="2015368"/>
            <a:ext cx="8382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0" y="2121550"/>
            <a:ext cx="7790676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466350" y="3618450"/>
            <a:ext cx="747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Result: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•The model correctly predicted 2462 records out of total 2794 records with an error rate of 11.88% for training data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•For validation data the model only had 234 misclassifications in total with an error rate of 12.56%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 flipH="1">
            <a:off x="76199" y="1430593"/>
            <a:ext cx="8340013" cy="60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64600" y="1823350"/>
            <a:ext cx="86274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In a decision or a classification tree each internal (non-leaf) node is labeled with an input feature and the child node gives the results of the decision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Goal: To predict the hotel, given average score and reviewer score based on the past data.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Steps: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1. Selected top 30 hotels based on average score and sampled the data.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2. Converted hotel name columns from string to numeric values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3. Partitioned data into train and test data.</a:t>
            </a:r>
            <a:endParaRPr sz="21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4. Build classification tree using XL miner on training data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159976" y="1823350"/>
            <a:ext cx="86274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Result: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50" y="2584075"/>
            <a:ext cx="36576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325" y="2374525"/>
            <a:ext cx="39433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 flipH="1">
            <a:off x="76199" y="1430593"/>
            <a:ext cx="8358674" cy="65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 dirty="0">
                <a:solidFill>
                  <a:schemeClr val="dk1"/>
                </a:solidFill>
              </a:rPr>
              <a:t>SENTIMENT ANALYSIS 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 flipH="1">
            <a:off x="274200" y="1905000"/>
            <a:ext cx="8793600" cy="46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Hypotheses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the </a:t>
            </a:r>
            <a:r>
              <a:rPr lang="en-US" sz="2100" dirty="0">
                <a:solidFill>
                  <a:schemeClr val="dk1"/>
                </a:solidFill>
              </a:rPr>
              <a:t>sentiment for a given review based using natural language processing and application of support vector machines.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Behind </a:t>
            </a:r>
            <a:r>
              <a:rPr lang="en-US" sz="2100" dirty="0">
                <a:solidFill>
                  <a:schemeClr val="dk1"/>
                </a:solidFill>
              </a:rPr>
              <a:t>Sentiment Analysis</a:t>
            </a: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i="1" dirty="0">
                <a:solidFill>
                  <a:schemeClr val="dk1"/>
                </a:solidFill>
              </a:rPr>
              <a:t>Sentiment analysis helps the user understand the sentiment behind a particular review, hotel, or location. </a:t>
            </a:r>
            <a:endParaRPr sz="2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</a:t>
            </a:r>
            <a:r>
              <a:rPr lang="en-US" sz="2100" i="1" dirty="0">
                <a:solidFill>
                  <a:schemeClr val="dk1"/>
                </a:solidFill>
              </a:rPr>
              <a:t>The user need not go through the tedious process of going through every review and understanding the sentiment the reviewer wants to convey. </a:t>
            </a:r>
            <a:endParaRPr sz="2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574850" y="1321425"/>
            <a:ext cx="7954200" cy="51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STEPS:</a:t>
            </a:r>
            <a:endParaRPr sz="2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Positive and Negative reviews for each row were first separated out and their intensities were computed in the range of -1.0 to +1.0. 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 resulting data consisted of each review associated with a numerical weight for it's positive review and a numerical weight it's negative review. 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Changing the weights of “NO POSITIVE” and “NO NEGATIVE” each to 0.0. 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This improved the performance of the model.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new sentiment score was derived from the individual positive and negative weights to reflect the overall sentiment of the review. They were assigned into 6 categories in specific ranges: -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This data was then trained using various machine learning classifiers to choose the one with the best accuracy with train:test partitions of (80:20). </a:t>
            </a:r>
            <a:endParaRPr sz="1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-1.0 to -0.7 - 	HIGHLY DISAPPOINTED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-0.7 to -0.4 - 	DISAPPOINTED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-0.4 to -0.1 - 	SAD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-0.1 to 0.2 -		NEUTRAL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0.2 to 0.5 - 		HAPPY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0.5 to 0.8 - 		DELIGHTED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0.8 and above -  CAPTIVATED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574850" y="1321425"/>
            <a:ext cx="4731600" cy="25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RESULTS:</a:t>
            </a:r>
            <a:endParaRPr sz="22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5" y="1762600"/>
            <a:ext cx="2209600" cy="282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50" y="1762599"/>
            <a:ext cx="5153975" cy="282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61">
            <a:extLst>
              <a:ext uri="{FF2B5EF4-FFF2-40B4-BE49-F238E27FC236}">
                <a16:creationId xmlns:a16="http://schemas.microsoft.com/office/drawing/2014/main" id="{E605CB1A-20A9-4DD0-9312-9B968A40E742}"/>
              </a:ext>
            </a:extLst>
          </p:cNvPr>
          <p:cNvSpPr txBox="1"/>
          <p:nvPr/>
        </p:nvSpPr>
        <p:spPr>
          <a:xfrm flipH="1">
            <a:off x="76199" y="1430592"/>
            <a:ext cx="8377336" cy="58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dk1"/>
                </a:solidFill>
              </a:rPr>
              <a:t>Strategic Recommendation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30">
            <a:extLst>
              <a:ext uri="{FF2B5EF4-FFF2-40B4-BE49-F238E27FC236}">
                <a16:creationId xmlns:a16="http://schemas.microsoft.com/office/drawing/2014/main" id="{BA367646-0C19-4AB2-9F9E-FBBCFE893C03}"/>
              </a:ext>
            </a:extLst>
          </p:cNvPr>
          <p:cNvSpPr txBox="1"/>
          <p:nvPr/>
        </p:nvSpPr>
        <p:spPr>
          <a:xfrm>
            <a:off x="-1" y="2119249"/>
            <a:ext cx="8789438" cy="33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Naive Bayes </a:t>
            </a:r>
            <a:r>
              <a:rPr lang="en-US" sz="2000" dirty="0" err="1">
                <a:latin typeface="Comic Sans MS"/>
                <a:ea typeface="Comic Sans MS"/>
                <a:cs typeface="Comic Sans MS"/>
                <a:sym typeface="Comic Sans MS"/>
              </a:rPr>
              <a:t>Algo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accuracy percent: 93.24594610416219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/>
                <a:ea typeface="Comic Sans MS"/>
                <a:cs typeface="Comic Sans MS"/>
                <a:sym typeface="Comic Sans MS"/>
              </a:rPr>
              <a:t>MNB_classifier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accuracy percent: 93.28399711202607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/>
                <a:ea typeface="Comic Sans MS"/>
                <a:cs typeface="Comic Sans MS"/>
                <a:sym typeface="Comic Sans MS"/>
              </a:rPr>
              <a:t>BernoulliNB_classifier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accuracy percent: 92.93519620660722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/>
                <a:ea typeface="Comic Sans MS"/>
                <a:cs typeface="Comic Sans MS"/>
                <a:sym typeface="Comic Sans MS"/>
              </a:rPr>
              <a:t>LogisticRegression_classifier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accuracy percent: 94.7499365816535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/>
                <a:ea typeface="Comic Sans MS"/>
                <a:cs typeface="Comic Sans MS"/>
                <a:sym typeface="Comic Sans MS"/>
              </a:rPr>
              <a:t>SGDClassifier_classifier</a:t>
            </a:r>
            <a: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  <a:t> accuracy percent: 94.4674810232794</a:t>
            </a:r>
            <a:br>
              <a:rPr lang="en-US" sz="2000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dirty="0" err="1"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LinearSVClassifier</a:t>
            </a:r>
            <a:r>
              <a:rPr lang="en-US" sz="2000" dirty="0"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 accuracy percent: 94.89430778613539</a:t>
            </a:r>
            <a:endParaRPr sz="2000" dirty="0">
              <a:highlight>
                <a:srgbClr val="00FF00"/>
              </a:highlight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061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152400" y="152400"/>
            <a:ext cx="6553200" cy="71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Followed</a:t>
            </a:r>
            <a:endParaRPr sz="4000" b="1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Shape 30"/>
          <p:cNvGrpSpPr/>
          <p:nvPr/>
        </p:nvGrpSpPr>
        <p:grpSpPr>
          <a:xfrm>
            <a:off x="856881" y="1105320"/>
            <a:ext cx="6839299" cy="5676058"/>
            <a:chOff x="1228550" y="420"/>
            <a:chExt cx="6839299" cy="5676058"/>
          </a:xfrm>
        </p:grpSpPr>
        <p:sp>
          <p:nvSpPr>
            <p:cNvPr id="31" name="Shape 31"/>
            <p:cNvSpPr/>
            <p:nvPr/>
          </p:nvSpPr>
          <p:spPr>
            <a:xfrm>
              <a:off x="6456129" y="1696230"/>
              <a:ext cx="210224" cy="362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" name="Shape 32"/>
            <p:cNvSpPr/>
            <p:nvPr/>
          </p:nvSpPr>
          <p:spPr>
            <a:xfrm>
              <a:off x="6456129" y="1696230"/>
              <a:ext cx="210224" cy="2634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" name="Shape 33"/>
            <p:cNvSpPr/>
            <p:nvPr/>
          </p:nvSpPr>
          <p:spPr>
            <a:xfrm>
              <a:off x="6456129" y="1696230"/>
              <a:ext cx="210224" cy="1639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" name="Shape 34"/>
            <p:cNvSpPr/>
            <p:nvPr/>
          </p:nvSpPr>
          <p:spPr>
            <a:xfrm>
              <a:off x="6456129" y="1696230"/>
              <a:ext cx="210224" cy="644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" name="Shape 35"/>
            <p:cNvSpPr/>
            <p:nvPr/>
          </p:nvSpPr>
          <p:spPr>
            <a:xfrm>
              <a:off x="4473013" y="701168"/>
              <a:ext cx="2543714" cy="2943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" name="Shape 36"/>
            <p:cNvSpPr/>
            <p:nvPr/>
          </p:nvSpPr>
          <p:spPr>
            <a:xfrm>
              <a:off x="4760319" y="1696230"/>
              <a:ext cx="210224" cy="2634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" name="Shape 37"/>
            <p:cNvSpPr/>
            <p:nvPr/>
          </p:nvSpPr>
          <p:spPr>
            <a:xfrm>
              <a:off x="4760319" y="1696230"/>
              <a:ext cx="210224" cy="1639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" name="Shape 38"/>
            <p:cNvSpPr/>
            <p:nvPr/>
          </p:nvSpPr>
          <p:spPr>
            <a:xfrm>
              <a:off x="4760319" y="1696230"/>
              <a:ext cx="210224" cy="644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9" name="Shape 39"/>
            <p:cNvSpPr/>
            <p:nvPr/>
          </p:nvSpPr>
          <p:spPr>
            <a:xfrm>
              <a:off x="4473013" y="701168"/>
              <a:ext cx="847904" cy="2943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" name="Shape 40"/>
            <p:cNvSpPr/>
            <p:nvPr/>
          </p:nvSpPr>
          <p:spPr>
            <a:xfrm>
              <a:off x="3064509" y="1696230"/>
              <a:ext cx="210224" cy="362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Shape 41"/>
            <p:cNvSpPr/>
            <p:nvPr/>
          </p:nvSpPr>
          <p:spPr>
            <a:xfrm>
              <a:off x="3064509" y="1696230"/>
              <a:ext cx="210224" cy="26348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Shape 42"/>
            <p:cNvSpPr/>
            <p:nvPr/>
          </p:nvSpPr>
          <p:spPr>
            <a:xfrm>
              <a:off x="3064509" y="1696230"/>
              <a:ext cx="210224" cy="1639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Shape 43"/>
            <p:cNvSpPr/>
            <p:nvPr/>
          </p:nvSpPr>
          <p:spPr>
            <a:xfrm>
              <a:off x="3064509" y="1696230"/>
              <a:ext cx="210224" cy="644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Shape 44"/>
            <p:cNvSpPr/>
            <p:nvPr/>
          </p:nvSpPr>
          <p:spPr>
            <a:xfrm>
              <a:off x="3625108" y="701168"/>
              <a:ext cx="847904" cy="2943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" name="Shape 45"/>
            <p:cNvSpPr/>
            <p:nvPr/>
          </p:nvSpPr>
          <p:spPr>
            <a:xfrm>
              <a:off x="1368699" y="1696230"/>
              <a:ext cx="196699" cy="25479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" name="Shape 46"/>
            <p:cNvSpPr/>
            <p:nvPr/>
          </p:nvSpPr>
          <p:spPr>
            <a:xfrm>
              <a:off x="1368699" y="1696230"/>
              <a:ext cx="223748" cy="15664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" name="Shape 47"/>
            <p:cNvSpPr/>
            <p:nvPr/>
          </p:nvSpPr>
          <p:spPr>
            <a:xfrm>
              <a:off x="1368699" y="1696230"/>
              <a:ext cx="223748" cy="3560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" name="Shape 48"/>
            <p:cNvSpPr/>
            <p:nvPr/>
          </p:nvSpPr>
          <p:spPr>
            <a:xfrm>
              <a:off x="1368699" y="1696230"/>
              <a:ext cx="210224" cy="644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" name="Shape 49"/>
            <p:cNvSpPr/>
            <p:nvPr/>
          </p:nvSpPr>
          <p:spPr>
            <a:xfrm>
              <a:off x="1929298" y="701168"/>
              <a:ext cx="2543714" cy="2943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" name="Shape 50"/>
            <p:cNvSpPr/>
            <p:nvPr/>
          </p:nvSpPr>
          <p:spPr>
            <a:xfrm>
              <a:off x="3772265" y="420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3772265" y="420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228550" y="995482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1228550" y="995482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Analysis</a:t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578924" y="1990545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 txBox="1"/>
            <p:nvPr/>
          </p:nvSpPr>
          <p:spPr>
            <a:xfrm>
              <a:off x="1578924" y="1990545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Checking Shape Of Data</a:t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592448" y="4906041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1592448" y="4906041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Draw preliminary conclusions</a:t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592448" y="2912259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1592448" y="2912259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Distribution of data</a:t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565399" y="3893797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1565399" y="3893797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Of Importance</a:t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924360" y="995482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2924360" y="995482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274734" y="1990545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3274734" y="1990545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Null Value Removal </a:t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274734" y="2985607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274734" y="2985607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Handling Missing Values</a:t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274734" y="3980669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3274734" y="3980669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Changing format of Features</a:t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274734" y="4975731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3274734" y="4975731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Eliminating Duplicate Values</a:t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620170" y="995482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4620170" y="995482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Visualization</a:t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70544" y="1990545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4970544" y="1990545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Created Basic Visulaization</a:t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970544" y="2985607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970544" y="2985607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Draw preliminary conclusions</a:t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70544" y="3980669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4970544" y="3980669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Hypotheses Created</a:t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315980" y="995482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6315980" y="995482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Modelling</a:t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666354" y="1990545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666354" y="1990545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Hypotheses formulated</a:t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666354" y="2985607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6666354" y="2985607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 Selection</a:t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666354" y="3980669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6666354" y="3980669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 Comparison</a:t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666354" y="4975731"/>
              <a:ext cx="1401495" cy="7007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6666354" y="4975731"/>
              <a:ext cx="1401495" cy="70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1">
            <a:extLst>
              <a:ext uri="{FF2B5EF4-FFF2-40B4-BE49-F238E27FC236}">
                <a16:creationId xmlns:a16="http://schemas.microsoft.com/office/drawing/2014/main" id="{EFF62D43-38D3-464F-90F0-A2C9F7BC2BAE}"/>
              </a:ext>
            </a:extLst>
          </p:cNvPr>
          <p:cNvSpPr txBox="1"/>
          <p:nvPr/>
        </p:nvSpPr>
        <p:spPr>
          <a:xfrm flipH="1">
            <a:off x="76199" y="1430592"/>
            <a:ext cx="8377336" cy="58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7BFD1-C6C1-435D-9E8A-8ECE3A7278AF}"/>
              </a:ext>
            </a:extLst>
          </p:cNvPr>
          <p:cNvSpPr txBox="1"/>
          <p:nvPr/>
        </p:nvSpPr>
        <p:spPr>
          <a:xfrm>
            <a:off x="195943" y="2015411"/>
            <a:ext cx="8871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conclusion our analysis can be beneficial for both owner and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Hotel owners can improve the ratings and reviews of their hotels by analyzing and prevailing their shortcomings.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same time the customers can choose the best hotel suiting their needs from the model trained on this data that predicts a best hotel given certain inputs.</a:t>
            </a:r>
          </a:p>
        </p:txBody>
      </p:sp>
    </p:spTree>
    <p:extLst>
      <p:ext uri="{BB962C8B-B14F-4D97-AF65-F5344CB8AC3E}">
        <p14:creationId xmlns:p14="http://schemas.microsoft.com/office/powerpoint/2010/main" val="867517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 flipH="1">
            <a:off x="2133600" y="3230881"/>
            <a:ext cx="4145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9">
            <a:extLst>
              <a:ext uri="{FF2B5EF4-FFF2-40B4-BE49-F238E27FC236}">
                <a16:creationId xmlns:a16="http://schemas.microsoft.com/office/drawing/2014/main" id="{62679F92-B2EA-4577-8B93-B7EF5868B761}"/>
              </a:ext>
            </a:extLst>
          </p:cNvPr>
          <p:cNvSpPr txBox="1"/>
          <p:nvPr/>
        </p:nvSpPr>
        <p:spPr>
          <a:xfrm>
            <a:off x="143069" y="1402702"/>
            <a:ext cx="6553200" cy="71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ea typeface="Calibri"/>
              </a:rPr>
              <a:t>Data</a:t>
            </a:r>
            <a:endParaRPr sz="4000" b="1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19D42-5DB7-43D5-AC25-25C3D4EB538A}"/>
              </a:ext>
            </a:extLst>
          </p:cNvPr>
          <p:cNvSpPr txBox="1"/>
          <p:nvPr/>
        </p:nvSpPr>
        <p:spPr>
          <a:xfrm>
            <a:off x="261257" y="2276669"/>
            <a:ext cx="851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Following are the variable of importance: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9D9D0-4FAB-437B-A92F-4B17BC9AADD7}"/>
              </a:ext>
            </a:extLst>
          </p:cNvPr>
          <p:cNvSpPr txBox="1"/>
          <p:nvPr/>
        </p:nvSpPr>
        <p:spPr>
          <a:xfrm>
            <a:off x="447869" y="2984555"/>
            <a:ext cx="456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Hotel_Address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Review_Date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Average_Score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Hotel_Name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Review_Total_Negative_Word_Counts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Review_Total_Positive_Word_Counts</a:t>
            </a:r>
            <a:r>
              <a:rPr lang="en-US" sz="1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5E807-E53E-4E17-B8C4-01EED628E370}"/>
              </a:ext>
            </a:extLst>
          </p:cNvPr>
          <p:cNvSpPr txBox="1"/>
          <p:nvPr/>
        </p:nvSpPr>
        <p:spPr>
          <a:xfrm>
            <a:off x="5449078" y="2864498"/>
            <a:ext cx="3331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Positive_Review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Negative_Review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Reviewer_Score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9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 flipH="1">
            <a:off x="-24451" y="1420761"/>
            <a:ext cx="7507601" cy="58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28600" y="2209800"/>
            <a:ext cx="83820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of data preprocessing: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the total number of rows with missing values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Removal of Null values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Eliminated duplicate values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Uniformly format the date column to a single format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066800"/>
            <a:ext cx="8229599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 flipH="1">
            <a:off x="228597" y="88612"/>
            <a:ext cx="8229597" cy="62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 Result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 flipH="1">
            <a:off x="76199" y="1430593"/>
            <a:ext cx="71177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28600" y="2209800"/>
            <a:ext cx="83820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visualizations were created to get better understanding of data and draw some preliminary conclusion: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10 rated hotel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range of Average score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Hotel Location with Average Score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Uniformly format the date column to a single format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Tags and Total number of reviews</a:t>
            </a:r>
            <a:endParaRPr/>
          </a:p>
          <a:p>
            <a:pPr marL="3429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scores of hotels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1" y="914400"/>
            <a:ext cx="8991600" cy="590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 flipH="1">
            <a:off x="-3" y="0"/>
            <a:ext cx="6867333" cy="63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 Of Visualization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25" y="2155371"/>
            <a:ext cx="6078925" cy="40123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13">
            <a:extLst>
              <a:ext uri="{FF2B5EF4-FFF2-40B4-BE49-F238E27FC236}">
                <a16:creationId xmlns:a16="http://schemas.microsoft.com/office/drawing/2014/main" id="{C150780B-7F3F-4501-B34A-02047A4D53DB}"/>
              </a:ext>
            </a:extLst>
          </p:cNvPr>
          <p:cNvSpPr txBox="1"/>
          <p:nvPr/>
        </p:nvSpPr>
        <p:spPr>
          <a:xfrm flipH="1">
            <a:off x="326570" y="1427583"/>
            <a:ext cx="5337111" cy="63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small" dirty="0">
                <a:solidFill>
                  <a:schemeClr val="dk1"/>
                </a:solidFill>
              </a:rPr>
              <a:t>Correlation Matrix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CCharlotte_template05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1371</Words>
  <Application>Microsoft Office PowerPoint</Application>
  <PresentationFormat>On-screen Show (4:3)</PresentationFormat>
  <Paragraphs>220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Comic Sans MS</vt:lpstr>
      <vt:lpstr>UNCCharlotte_template05 (1)</vt:lpstr>
      <vt:lpstr>European Hotel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Hotel Analysis</dc:title>
  <dc:creator>shilpa2488</dc:creator>
  <cp:lastModifiedBy>shilpa2488</cp:lastModifiedBy>
  <cp:revision>12</cp:revision>
  <dcterms:modified xsi:type="dcterms:W3CDTF">2018-04-28T21:43:07Z</dcterms:modified>
</cp:coreProperties>
</file>