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B8DB-6384-4F1E-BCFB-148D651B4A84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19A9-947E-4D4A-AFFB-ADAE5019C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9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B8DB-6384-4F1E-BCFB-148D651B4A84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19A9-947E-4D4A-AFFB-ADAE5019C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B8DB-6384-4F1E-BCFB-148D651B4A84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19A9-947E-4D4A-AFFB-ADAE5019C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2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B8DB-6384-4F1E-BCFB-148D651B4A84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19A9-947E-4D4A-AFFB-ADAE5019C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7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B8DB-6384-4F1E-BCFB-148D651B4A84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19A9-947E-4D4A-AFFB-ADAE5019C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7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B8DB-6384-4F1E-BCFB-148D651B4A84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19A9-947E-4D4A-AFFB-ADAE5019C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7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B8DB-6384-4F1E-BCFB-148D651B4A84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19A9-947E-4D4A-AFFB-ADAE5019C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2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B8DB-6384-4F1E-BCFB-148D651B4A84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19A9-947E-4D4A-AFFB-ADAE5019C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8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B8DB-6384-4F1E-BCFB-148D651B4A84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19A9-947E-4D4A-AFFB-ADAE5019C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0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B8DB-6384-4F1E-BCFB-148D651B4A84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19A9-947E-4D4A-AFFB-ADAE5019C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3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B8DB-6384-4F1E-BCFB-148D651B4A84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19A9-947E-4D4A-AFFB-ADAE5019C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0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5B8DB-6384-4F1E-BCFB-148D651B4A84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319A9-947E-4D4A-AFFB-ADAE5019C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0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8800"/>
            <a:ext cx="18288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155700"/>
            <a:ext cx="1828800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467" y="1143000"/>
            <a:ext cx="1845733" cy="1384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57400"/>
            <a:ext cx="1828800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60600"/>
            <a:ext cx="1828800" cy="13716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2743200" y="1841500"/>
            <a:ext cx="304800" cy="419100"/>
          </a:xfrm>
          <a:prstGeom prst="line">
            <a:avLst/>
          </a:prstGeom>
          <a:ln w="254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14400" y="3200400"/>
            <a:ext cx="304800" cy="4318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225800"/>
            <a:ext cx="1828800" cy="1371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167" y="3200400"/>
            <a:ext cx="1862666" cy="1397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219200" y="137263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Captured</a:t>
            </a:r>
            <a:endParaRPr lang="en-US" b="1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4495800" y="609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Maximum</a:t>
            </a:r>
            <a:endParaRPr lang="en-US" b="1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4495800" y="281150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Minimum</a:t>
            </a:r>
            <a:endParaRPr lang="en-US" b="1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7505700" y="6223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Direct</a:t>
            </a:r>
            <a:endParaRPr lang="en-US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7569200" y="2743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Global</a:t>
            </a:r>
            <a:endParaRPr lang="en-US" b="1" i="1" dirty="0"/>
          </a:p>
        </p:txBody>
      </p:sp>
      <p:sp>
        <p:nvSpPr>
          <p:cNvPr id="19" name="Right Arrow 18"/>
          <p:cNvSpPr/>
          <p:nvPr/>
        </p:nvSpPr>
        <p:spPr>
          <a:xfrm>
            <a:off x="3200400" y="2811502"/>
            <a:ext cx="685800" cy="18466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6096000" y="2779236"/>
            <a:ext cx="685800" cy="18466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65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</dc:creator>
  <cp:lastModifiedBy>siddharth</cp:lastModifiedBy>
  <cp:revision>3</cp:revision>
  <dcterms:created xsi:type="dcterms:W3CDTF">2013-05-15T05:11:58Z</dcterms:created>
  <dcterms:modified xsi:type="dcterms:W3CDTF">2013-05-15T05:32:27Z</dcterms:modified>
</cp:coreProperties>
</file>