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FBD7-E608-44D2-AC36-5BD2AB8B201A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940-1C3F-4843-A898-88ACBEC9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0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FBD7-E608-44D2-AC36-5BD2AB8B201A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940-1C3F-4843-A898-88ACBEC9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FBD7-E608-44D2-AC36-5BD2AB8B201A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940-1C3F-4843-A898-88ACBEC9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FBD7-E608-44D2-AC36-5BD2AB8B201A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940-1C3F-4843-A898-88ACBEC9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FBD7-E608-44D2-AC36-5BD2AB8B201A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940-1C3F-4843-A898-88ACBEC9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FBD7-E608-44D2-AC36-5BD2AB8B201A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940-1C3F-4843-A898-88ACBEC9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6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FBD7-E608-44D2-AC36-5BD2AB8B201A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940-1C3F-4843-A898-88ACBEC9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FBD7-E608-44D2-AC36-5BD2AB8B201A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940-1C3F-4843-A898-88ACBEC9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5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FBD7-E608-44D2-AC36-5BD2AB8B201A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940-1C3F-4843-A898-88ACBEC9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6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FBD7-E608-44D2-AC36-5BD2AB8B201A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940-1C3F-4843-A898-88ACBEC9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4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FBD7-E608-44D2-AC36-5BD2AB8B201A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8940-1C3F-4843-A898-88ACBEC9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4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FBD7-E608-44D2-AC36-5BD2AB8B201A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78940-1C3F-4843-A898-88ACBEC9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919162"/>
            <a:ext cx="5257799" cy="25878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 rot="19299947">
            <a:off x="1890532" y="1827391"/>
            <a:ext cx="1744371" cy="761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Precomputed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2223774">
            <a:off x="5403182" y="1667912"/>
            <a:ext cx="1744371" cy="761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Precomputed</a:t>
            </a:r>
            <a:r>
              <a:rPr lang="en-US" sz="1600" dirty="0" smtClean="0">
                <a:solidFill>
                  <a:schemeClr val="tx1"/>
                </a:solidFill>
              </a:rPr>
              <a:t> Image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43400" y="2362200"/>
            <a:ext cx="1447800" cy="516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Desired light Direction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95803" y="3505200"/>
            <a:ext cx="1447800" cy="516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Bumpy Surface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114800" y="1600200"/>
            <a:ext cx="304903" cy="161287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n 39"/>
          <p:cNvSpPr/>
          <p:nvPr/>
        </p:nvSpPr>
        <p:spPr>
          <a:xfrm>
            <a:off x="1842332" y="1219199"/>
            <a:ext cx="596068" cy="609601"/>
          </a:xfrm>
          <a:prstGeom prst="sun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un 40"/>
          <p:cNvSpPr/>
          <p:nvPr/>
        </p:nvSpPr>
        <p:spPr>
          <a:xfrm>
            <a:off x="6642932" y="1003299"/>
            <a:ext cx="596068" cy="609601"/>
          </a:xfrm>
          <a:prstGeom prst="sun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n 41"/>
          <p:cNvSpPr/>
          <p:nvPr/>
        </p:nvSpPr>
        <p:spPr>
          <a:xfrm>
            <a:off x="3671183" y="609597"/>
            <a:ext cx="596068" cy="609601"/>
          </a:xfrm>
          <a:prstGeom prst="su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</dc:creator>
  <cp:lastModifiedBy>siddharth</cp:lastModifiedBy>
  <cp:revision>4</cp:revision>
  <dcterms:created xsi:type="dcterms:W3CDTF">2013-05-21T12:59:06Z</dcterms:created>
  <dcterms:modified xsi:type="dcterms:W3CDTF">2013-05-21T13:35:42Z</dcterms:modified>
</cp:coreProperties>
</file>