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9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5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8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2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CEB9-74A0-41A7-A9D5-01610187387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5EB6-ECD7-449E-8574-94B2BEE4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3857598" y="533400"/>
            <a:ext cx="47600" cy="28956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336800" y="3429001"/>
            <a:ext cx="1568398" cy="167639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81398" y="3429000"/>
            <a:ext cx="297660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05198" y="1752600"/>
            <a:ext cx="1464501" cy="167640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05198" y="3429000"/>
            <a:ext cx="1464501" cy="1143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359400" y="1752600"/>
            <a:ext cx="10300" cy="27813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>
            <a:off x="3352800" y="2514600"/>
            <a:ext cx="1143000" cy="4572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4495800" y="3429000"/>
            <a:ext cx="457200" cy="685800"/>
          </a:xfrm>
          <a:prstGeom prst="arc">
            <a:avLst>
              <a:gd name="adj1" fmla="val 16200000"/>
              <a:gd name="adj2" fmla="val 511418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44448" y="302567"/>
            <a:ext cx="52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598124" y="4874567"/>
            <a:ext cx="52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0" y="3547070"/>
            <a:ext cx="52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  <a:endParaRPr lang="en-US" sz="2400" dirty="0"/>
          </a:p>
        </p:txBody>
      </p:sp>
      <p:sp>
        <p:nvSpPr>
          <p:cNvPr id="36" name="Sun 35"/>
          <p:cNvSpPr/>
          <p:nvPr/>
        </p:nvSpPr>
        <p:spPr>
          <a:xfrm>
            <a:off x="5303450" y="1270000"/>
            <a:ext cx="573900" cy="533400"/>
          </a:xfrm>
          <a:prstGeom prst="su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35495" y="7642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Illuminant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191000" y="764232"/>
            <a:ext cx="609600" cy="182656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23348" y="432412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Tilt angle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92700" y="336240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texture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50736" y="1133564"/>
            <a:ext cx="261324" cy="3142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73218" y="1509846"/>
            <a:ext cx="216360" cy="293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48924" y="1167368"/>
            <a:ext cx="100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953000" y="3836769"/>
            <a:ext cx="1371600" cy="43043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81500" y="40193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Slant angle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1290024" y="2244473"/>
            <a:ext cx="5186976" cy="3091759"/>
          </a:xfrm>
          <a:prstGeom prst="parallelogram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3000000" lon="2159997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3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5</cp:revision>
  <dcterms:created xsi:type="dcterms:W3CDTF">2013-05-22T11:57:44Z</dcterms:created>
  <dcterms:modified xsi:type="dcterms:W3CDTF">2013-06-17T10:10:15Z</dcterms:modified>
</cp:coreProperties>
</file>