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sldIdLst>
    <p:sldId id="256" r:id="rId2"/>
    <p:sldId id="257" r:id="rId3"/>
    <p:sldId id="258" r:id="rId4"/>
    <p:sldId id="259" r:id="rId5"/>
    <p:sldId id="260" r:id="rId6"/>
    <p:sldId id="268" r:id="rId7"/>
    <p:sldId id="261" r:id="rId8"/>
    <p:sldId id="262" r:id="rId9"/>
    <p:sldId id="263" r:id="rId10"/>
    <p:sldId id="264" r:id="rId11"/>
    <p:sldId id="265" r:id="rId12"/>
    <p:sldId id="266" r:id="rId13"/>
    <p:sldId id="267"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12/14/2020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585790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3463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7676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3485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8792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6073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30599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1226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3334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994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8820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4854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9133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1247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12/14/2020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6159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4776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2706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12/14/2020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0669282"/>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6.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6.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6.png"/><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6.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Icon&#10;&#10;Description automatically generated">
            <a:extLst>
              <a:ext uri="{FF2B5EF4-FFF2-40B4-BE49-F238E27FC236}">
                <a16:creationId xmlns:a16="http://schemas.microsoft.com/office/drawing/2014/main" id="{BF971770-0FBA-4B9A-95F0-70F5FC672220}"/>
              </a:ext>
            </a:extLst>
          </p:cNvPr>
          <p:cNvPicPr>
            <a:picLocks noChangeAspect="1"/>
          </p:cNvPicPr>
          <p:nvPr/>
        </p:nvPicPr>
        <p:blipFill>
          <a:blip r:embed="rId2"/>
          <a:stretch>
            <a:fillRect/>
          </a:stretch>
        </p:blipFill>
        <p:spPr>
          <a:xfrm>
            <a:off x="9101797" y="5545589"/>
            <a:ext cx="655386" cy="573483"/>
          </a:xfrm>
          <a:prstGeom prst="rect">
            <a:avLst/>
          </a:prstGeom>
        </p:spPr>
      </p:pic>
      <p:sp>
        <p:nvSpPr>
          <p:cNvPr id="12" name="TextBox 11">
            <a:extLst>
              <a:ext uri="{FF2B5EF4-FFF2-40B4-BE49-F238E27FC236}">
                <a16:creationId xmlns:a16="http://schemas.microsoft.com/office/drawing/2014/main" id="{9422D68C-7AB3-4FDD-9B7C-19B4CD48FD08}"/>
              </a:ext>
            </a:extLst>
          </p:cNvPr>
          <p:cNvSpPr txBox="1"/>
          <p:nvPr/>
        </p:nvSpPr>
        <p:spPr>
          <a:xfrm>
            <a:off x="9762981" y="5601862"/>
            <a:ext cx="2390398" cy="461665"/>
          </a:xfrm>
          <a:prstGeom prst="rect">
            <a:avLst/>
          </a:prstGeom>
          <a:noFill/>
        </p:spPr>
        <p:txBody>
          <a:bodyPr wrap="none" rtlCol="0">
            <a:spAutoFit/>
          </a:bodyPr>
          <a:lstStyle/>
          <a:p>
            <a:r>
              <a:rPr lang="en-US" sz="2400" dirty="0"/>
              <a:t>CONNECT IT LABS</a:t>
            </a:r>
          </a:p>
        </p:txBody>
      </p:sp>
      <p:sp>
        <p:nvSpPr>
          <p:cNvPr id="13" name="TextBox 12">
            <a:extLst>
              <a:ext uri="{FF2B5EF4-FFF2-40B4-BE49-F238E27FC236}">
                <a16:creationId xmlns:a16="http://schemas.microsoft.com/office/drawing/2014/main" id="{F5DA86F9-E441-4431-BB9C-A953F4A16284}"/>
              </a:ext>
            </a:extLst>
          </p:cNvPr>
          <p:cNvSpPr txBox="1"/>
          <p:nvPr/>
        </p:nvSpPr>
        <p:spPr>
          <a:xfrm>
            <a:off x="10098260" y="6162225"/>
            <a:ext cx="1764009" cy="307777"/>
          </a:xfrm>
          <a:prstGeom prst="rect">
            <a:avLst/>
          </a:prstGeom>
          <a:noFill/>
        </p:spPr>
        <p:txBody>
          <a:bodyPr wrap="none" rtlCol="0">
            <a:spAutoFit/>
          </a:bodyPr>
          <a:lstStyle/>
          <a:p>
            <a:r>
              <a:rPr lang="en-US" sz="1400" dirty="0"/>
              <a:t>www.connectitlabs.in</a:t>
            </a:r>
          </a:p>
        </p:txBody>
      </p:sp>
      <p:sp>
        <p:nvSpPr>
          <p:cNvPr id="14" name="Rectangle 13">
            <a:extLst>
              <a:ext uri="{FF2B5EF4-FFF2-40B4-BE49-F238E27FC236}">
                <a16:creationId xmlns:a16="http://schemas.microsoft.com/office/drawing/2014/main" id="{19705683-7A47-4E10-8A17-7CFCCDC1C719}"/>
              </a:ext>
            </a:extLst>
          </p:cNvPr>
          <p:cNvSpPr/>
          <p:nvPr/>
        </p:nvSpPr>
        <p:spPr>
          <a:xfrm>
            <a:off x="2817506" y="3366646"/>
            <a:ext cx="6556988" cy="1200329"/>
          </a:xfrm>
          <a:prstGeom prst="rect">
            <a:avLst/>
          </a:prstGeom>
          <a:noFill/>
        </p:spPr>
        <p:txBody>
          <a:bodyPr wrap="none" lIns="91440" tIns="45720" rIns="91440" bIns="45720">
            <a:spAutoFit/>
          </a:bodyPr>
          <a:lstStyle/>
          <a:p>
            <a:pPr algn="ctr"/>
            <a:r>
              <a:rPr lang="en-US" sz="7200" b="0" cap="none" spc="0" dirty="0">
                <a:ln w="0"/>
                <a:solidFill>
                  <a:schemeClr val="tx1"/>
                </a:solidFill>
                <a:effectLst>
                  <a:outerShdw blurRad="38100" dist="19050" dir="2700000" algn="tl" rotWithShape="0">
                    <a:schemeClr val="dk1">
                      <a:alpha val="40000"/>
                    </a:schemeClr>
                  </a:outerShdw>
                </a:effectLst>
              </a:rPr>
              <a:t>CONNECT BAZAR</a:t>
            </a:r>
          </a:p>
        </p:txBody>
      </p:sp>
      <p:pic>
        <p:nvPicPr>
          <p:cNvPr id="15" name="Content Placeholder 4" descr="Logo, icon&#10;&#10;Description automatically generated">
            <a:extLst>
              <a:ext uri="{FF2B5EF4-FFF2-40B4-BE49-F238E27FC236}">
                <a16:creationId xmlns:a16="http://schemas.microsoft.com/office/drawing/2014/main" id="{E0ECF3C8-F687-46A1-BA7A-C396CD6DAA27}"/>
              </a:ext>
            </a:extLst>
          </p:cNvPr>
          <p:cNvPicPr>
            <a:picLocks noChangeAspect="1"/>
          </p:cNvPicPr>
          <p:nvPr/>
        </p:nvPicPr>
        <p:blipFill>
          <a:blip r:embed="rId3"/>
          <a:stretch>
            <a:fillRect/>
          </a:stretch>
        </p:blipFill>
        <p:spPr>
          <a:xfrm>
            <a:off x="5192687" y="1157873"/>
            <a:ext cx="1806625" cy="2060805"/>
          </a:xfrm>
          <a:prstGeom prst="rect">
            <a:avLst/>
          </a:prstGeom>
        </p:spPr>
      </p:pic>
    </p:spTree>
    <p:extLst>
      <p:ext uri="{BB962C8B-B14F-4D97-AF65-F5344CB8AC3E}">
        <p14:creationId xmlns:p14="http://schemas.microsoft.com/office/powerpoint/2010/main" val="248142085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53FF99B-495B-441F-88B2-8FCC4228328F}"/>
              </a:ext>
            </a:extLst>
          </p:cNvPr>
          <p:cNvSpPr>
            <a:spLocks noGrp="1"/>
          </p:cNvSpPr>
          <p:nvPr>
            <p:ph type="title"/>
          </p:nvPr>
        </p:nvSpPr>
        <p:spPr>
          <a:xfrm>
            <a:off x="950841" y="13256"/>
            <a:ext cx="10131425" cy="715617"/>
          </a:xfrm>
        </p:spPr>
        <p:txBody>
          <a:bodyPr/>
          <a:lstStyle/>
          <a:p>
            <a:pPr algn="ctr"/>
            <a:r>
              <a:rPr lang="en-US" dirty="0"/>
              <a:t>ADMIN APPLICATION</a:t>
            </a:r>
          </a:p>
        </p:txBody>
      </p:sp>
      <p:pic>
        <p:nvPicPr>
          <p:cNvPr id="6" name="Picture 5">
            <a:extLst>
              <a:ext uri="{FF2B5EF4-FFF2-40B4-BE49-F238E27FC236}">
                <a16:creationId xmlns:a16="http://schemas.microsoft.com/office/drawing/2014/main" id="{C8CE81B6-039F-4860-B563-4AD1E4F9F509}"/>
              </a:ext>
            </a:extLst>
          </p:cNvPr>
          <p:cNvPicPr>
            <a:picLocks noChangeAspect="1"/>
          </p:cNvPicPr>
          <p:nvPr/>
        </p:nvPicPr>
        <p:blipFill>
          <a:blip r:embed="rId2"/>
          <a:stretch>
            <a:fillRect/>
          </a:stretch>
        </p:blipFill>
        <p:spPr>
          <a:xfrm>
            <a:off x="0" y="1027391"/>
            <a:ext cx="12192000" cy="5810389"/>
          </a:xfrm>
          <a:prstGeom prst="rect">
            <a:avLst/>
          </a:prstGeom>
        </p:spPr>
      </p:pic>
      <p:pic>
        <p:nvPicPr>
          <p:cNvPr id="7" name="Content Placeholder 4" descr="Logo, icon&#10;&#10;Description automatically generated">
            <a:extLst>
              <a:ext uri="{FF2B5EF4-FFF2-40B4-BE49-F238E27FC236}">
                <a16:creationId xmlns:a16="http://schemas.microsoft.com/office/drawing/2014/main" id="{8E0EB2E0-AD46-41D9-BEA3-444B5728295C}"/>
              </a:ext>
            </a:extLst>
          </p:cNvPr>
          <p:cNvPicPr>
            <a:picLocks noChangeAspect="1"/>
          </p:cNvPicPr>
          <p:nvPr/>
        </p:nvPicPr>
        <p:blipFill>
          <a:blip r:embed="rId3"/>
          <a:stretch>
            <a:fillRect/>
          </a:stretch>
        </p:blipFill>
        <p:spPr>
          <a:xfrm>
            <a:off x="211016" y="183735"/>
            <a:ext cx="245544" cy="280091"/>
          </a:xfrm>
          <a:prstGeom prst="rect">
            <a:avLst/>
          </a:prstGeom>
        </p:spPr>
      </p:pic>
    </p:spTree>
    <p:extLst>
      <p:ext uri="{BB962C8B-B14F-4D97-AF65-F5344CB8AC3E}">
        <p14:creationId xmlns:p14="http://schemas.microsoft.com/office/powerpoint/2010/main" val="147320724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5A56DA4-5A53-4084-AC6F-432D56549EEC}"/>
              </a:ext>
            </a:extLst>
          </p:cNvPr>
          <p:cNvPicPr>
            <a:picLocks noChangeAspect="1"/>
          </p:cNvPicPr>
          <p:nvPr/>
        </p:nvPicPr>
        <p:blipFill>
          <a:blip r:embed="rId2"/>
          <a:stretch>
            <a:fillRect/>
          </a:stretch>
        </p:blipFill>
        <p:spPr>
          <a:xfrm>
            <a:off x="0" y="920823"/>
            <a:ext cx="12192000" cy="5917493"/>
          </a:xfrm>
          <a:prstGeom prst="rect">
            <a:avLst/>
          </a:prstGeom>
        </p:spPr>
      </p:pic>
      <p:sp>
        <p:nvSpPr>
          <p:cNvPr id="6" name="Title 1">
            <a:extLst>
              <a:ext uri="{FF2B5EF4-FFF2-40B4-BE49-F238E27FC236}">
                <a16:creationId xmlns:a16="http://schemas.microsoft.com/office/drawing/2014/main" id="{04A54900-2EAA-4A3B-A4A7-2EE978D2E4D3}"/>
              </a:ext>
            </a:extLst>
          </p:cNvPr>
          <p:cNvSpPr>
            <a:spLocks noGrp="1"/>
          </p:cNvSpPr>
          <p:nvPr>
            <p:ph type="title"/>
          </p:nvPr>
        </p:nvSpPr>
        <p:spPr>
          <a:xfrm>
            <a:off x="950841" y="13256"/>
            <a:ext cx="10131425" cy="715617"/>
          </a:xfrm>
        </p:spPr>
        <p:txBody>
          <a:bodyPr/>
          <a:lstStyle/>
          <a:p>
            <a:pPr algn="ctr"/>
            <a:r>
              <a:rPr lang="en-US" dirty="0"/>
              <a:t>ADMIN APPLICATION</a:t>
            </a:r>
          </a:p>
        </p:txBody>
      </p:sp>
      <p:pic>
        <p:nvPicPr>
          <p:cNvPr id="7" name="Content Placeholder 4" descr="Logo, icon&#10;&#10;Description automatically generated">
            <a:extLst>
              <a:ext uri="{FF2B5EF4-FFF2-40B4-BE49-F238E27FC236}">
                <a16:creationId xmlns:a16="http://schemas.microsoft.com/office/drawing/2014/main" id="{61042CE3-E4D5-49C4-8934-37C41B89BA73}"/>
              </a:ext>
            </a:extLst>
          </p:cNvPr>
          <p:cNvPicPr>
            <a:picLocks noChangeAspect="1"/>
          </p:cNvPicPr>
          <p:nvPr/>
        </p:nvPicPr>
        <p:blipFill>
          <a:blip r:embed="rId3"/>
          <a:stretch>
            <a:fillRect/>
          </a:stretch>
        </p:blipFill>
        <p:spPr>
          <a:xfrm>
            <a:off x="211016" y="183735"/>
            <a:ext cx="245544" cy="280091"/>
          </a:xfrm>
          <a:prstGeom prst="rect">
            <a:avLst/>
          </a:prstGeom>
        </p:spPr>
      </p:pic>
    </p:spTree>
    <p:extLst>
      <p:ext uri="{BB962C8B-B14F-4D97-AF65-F5344CB8AC3E}">
        <p14:creationId xmlns:p14="http://schemas.microsoft.com/office/powerpoint/2010/main" val="181683613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278385-E4F5-4F36-8A13-182CD06D1FB0}"/>
              </a:ext>
            </a:extLst>
          </p:cNvPr>
          <p:cNvPicPr>
            <a:picLocks noChangeAspect="1"/>
          </p:cNvPicPr>
          <p:nvPr/>
        </p:nvPicPr>
        <p:blipFill>
          <a:blip r:embed="rId2"/>
          <a:stretch>
            <a:fillRect/>
          </a:stretch>
        </p:blipFill>
        <p:spPr>
          <a:xfrm>
            <a:off x="0" y="963320"/>
            <a:ext cx="12192000" cy="5832510"/>
          </a:xfrm>
          <a:prstGeom prst="rect">
            <a:avLst/>
          </a:prstGeom>
        </p:spPr>
      </p:pic>
      <p:sp>
        <p:nvSpPr>
          <p:cNvPr id="6" name="Title 1">
            <a:extLst>
              <a:ext uri="{FF2B5EF4-FFF2-40B4-BE49-F238E27FC236}">
                <a16:creationId xmlns:a16="http://schemas.microsoft.com/office/drawing/2014/main" id="{3B2447AE-7857-4042-B0DD-9A15BE724FEB}"/>
              </a:ext>
            </a:extLst>
          </p:cNvPr>
          <p:cNvSpPr>
            <a:spLocks noGrp="1"/>
          </p:cNvSpPr>
          <p:nvPr>
            <p:ph type="title"/>
          </p:nvPr>
        </p:nvSpPr>
        <p:spPr>
          <a:xfrm>
            <a:off x="950841" y="13256"/>
            <a:ext cx="10131425" cy="715617"/>
          </a:xfrm>
        </p:spPr>
        <p:txBody>
          <a:bodyPr/>
          <a:lstStyle/>
          <a:p>
            <a:pPr algn="ctr"/>
            <a:r>
              <a:rPr lang="en-US" dirty="0"/>
              <a:t>ADMIN APPLICATION</a:t>
            </a:r>
          </a:p>
        </p:txBody>
      </p:sp>
      <p:pic>
        <p:nvPicPr>
          <p:cNvPr id="7" name="Content Placeholder 4" descr="Logo, icon&#10;&#10;Description automatically generated">
            <a:extLst>
              <a:ext uri="{FF2B5EF4-FFF2-40B4-BE49-F238E27FC236}">
                <a16:creationId xmlns:a16="http://schemas.microsoft.com/office/drawing/2014/main" id="{A6284825-2E76-4D75-B536-70C397DA02AE}"/>
              </a:ext>
            </a:extLst>
          </p:cNvPr>
          <p:cNvPicPr>
            <a:picLocks noChangeAspect="1"/>
          </p:cNvPicPr>
          <p:nvPr/>
        </p:nvPicPr>
        <p:blipFill>
          <a:blip r:embed="rId3"/>
          <a:stretch>
            <a:fillRect/>
          </a:stretch>
        </p:blipFill>
        <p:spPr>
          <a:xfrm>
            <a:off x="211016" y="183735"/>
            <a:ext cx="245544" cy="280091"/>
          </a:xfrm>
          <a:prstGeom prst="rect">
            <a:avLst/>
          </a:prstGeom>
        </p:spPr>
      </p:pic>
    </p:spTree>
    <p:extLst>
      <p:ext uri="{BB962C8B-B14F-4D97-AF65-F5344CB8AC3E}">
        <p14:creationId xmlns:p14="http://schemas.microsoft.com/office/powerpoint/2010/main" val="271104368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DF225E-8FD3-4AD8-B9EF-9BF4DC8454D7}"/>
              </a:ext>
            </a:extLst>
          </p:cNvPr>
          <p:cNvPicPr>
            <a:picLocks noChangeAspect="1"/>
          </p:cNvPicPr>
          <p:nvPr/>
        </p:nvPicPr>
        <p:blipFill>
          <a:blip r:embed="rId2"/>
          <a:stretch>
            <a:fillRect/>
          </a:stretch>
        </p:blipFill>
        <p:spPr>
          <a:xfrm>
            <a:off x="0" y="951931"/>
            <a:ext cx="12192000" cy="5881792"/>
          </a:xfrm>
          <a:prstGeom prst="rect">
            <a:avLst/>
          </a:prstGeom>
        </p:spPr>
      </p:pic>
      <p:sp>
        <p:nvSpPr>
          <p:cNvPr id="6" name="Title 1">
            <a:extLst>
              <a:ext uri="{FF2B5EF4-FFF2-40B4-BE49-F238E27FC236}">
                <a16:creationId xmlns:a16="http://schemas.microsoft.com/office/drawing/2014/main" id="{26D282FB-F643-45CD-8633-FD1AE3F57A9F}"/>
              </a:ext>
            </a:extLst>
          </p:cNvPr>
          <p:cNvSpPr>
            <a:spLocks noGrp="1"/>
          </p:cNvSpPr>
          <p:nvPr>
            <p:ph type="title"/>
          </p:nvPr>
        </p:nvSpPr>
        <p:spPr>
          <a:xfrm>
            <a:off x="950841" y="13256"/>
            <a:ext cx="10131425" cy="715617"/>
          </a:xfrm>
        </p:spPr>
        <p:txBody>
          <a:bodyPr/>
          <a:lstStyle/>
          <a:p>
            <a:pPr algn="ctr"/>
            <a:r>
              <a:rPr lang="en-US" dirty="0"/>
              <a:t>ADMIN APPLICATION</a:t>
            </a:r>
          </a:p>
        </p:txBody>
      </p:sp>
      <p:pic>
        <p:nvPicPr>
          <p:cNvPr id="7" name="Content Placeholder 4" descr="Logo, icon&#10;&#10;Description automatically generated">
            <a:extLst>
              <a:ext uri="{FF2B5EF4-FFF2-40B4-BE49-F238E27FC236}">
                <a16:creationId xmlns:a16="http://schemas.microsoft.com/office/drawing/2014/main" id="{8C7B4F6F-541C-413F-9EE5-934887370AC8}"/>
              </a:ext>
            </a:extLst>
          </p:cNvPr>
          <p:cNvPicPr>
            <a:picLocks noChangeAspect="1"/>
          </p:cNvPicPr>
          <p:nvPr/>
        </p:nvPicPr>
        <p:blipFill>
          <a:blip r:embed="rId3"/>
          <a:stretch>
            <a:fillRect/>
          </a:stretch>
        </p:blipFill>
        <p:spPr>
          <a:xfrm>
            <a:off x="211016" y="183735"/>
            <a:ext cx="245544" cy="280091"/>
          </a:xfrm>
          <a:prstGeom prst="rect">
            <a:avLst/>
          </a:prstGeom>
        </p:spPr>
      </p:pic>
    </p:spTree>
    <p:extLst>
      <p:ext uri="{BB962C8B-B14F-4D97-AF65-F5344CB8AC3E}">
        <p14:creationId xmlns:p14="http://schemas.microsoft.com/office/powerpoint/2010/main" val="125533952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AFE91DD-7586-4F29-BF3F-E9C893687067}"/>
              </a:ext>
            </a:extLst>
          </p:cNvPr>
          <p:cNvSpPr>
            <a:spLocks noGrp="1"/>
          </p:cNvSpPr>
          <p:nvPr>
            <p:ph type="title"/>
          </p:nvPr>
        </p:nvSpPr>
        <p:spPr>
          <a:xfrm>
            <a:off x="950841" y="13256"/>
            <a:ext cx="10131425" cy="715617"/>
          </a:xfrm>
        </p:spPr>
        <p:txBody>
          <a:bodyPr/>
          <a:lstStyle/>
          <a:p>
            <a:pPr algn="ctr"/>
            <a:r>
              <a:rPr lang="en-US" dirty="0"/>
              <a:t>ADMIN APPLICATION</a:t>
            </a:r>
          </a:p>
        </p:txBody>
      </p:sp>
      <p:pic>
        <p:nvPicPr>
          <p:cNvPr id="6" name="Picture 5">
            <a:extLst>
              <a:ext uri="{FF2B5EF4-FFF2-40B4-BE49-F238E27FC236}">
                <a16:creationId xmlns:a16="http://schemas.microsoft.com/office/drawing/2014/main" id="{E9D4E023-1B3C-4903-A932-FB98679617D2}"/>
              </a:ext>
            </a:extLst>
          </p:cNvPr>
          <p:cNvPicPr>
            <a:picLocks noChangeAspect="1"/>
          </p:cNvPicPr>
          <p:nvPr/>
        </p:nvPicPr>
        <p:blipFill>
          <a:blip r:embed="rId2"/>
          <a:stretch>
            <a:fillRect/>
          </a:stretch>
        </p:blipFill>
        <p:spPr>
          <a:xfrm>
            <a:off x="0" y="956256"/>
            <a:ext cx="12192000" cy="5899643"/>
          </a:xfrm>
          <a:prstGeom prst="rect">
            <a:avLst/>
          </a:prstGeom>
        </p:spPr>
      </p:pic>
      <p:pic>
        <p:nvPicPr>
          <p:cNvPr id="7" name="Content Placeholder 4" descr="Logo, icon&#10;&#10;Description automatically generated">
            <a:extLst>
              <a:ext uri="{FF2B5EF4-FFF2-40B4-BE49-F238E27FC236}">
                <a16:creationId xmlns:a16="http://schemas.microsoft.com/office/drawing/2014/main" id="{9D41955D-DB88-4ACD-8FC2-0948C438A495}"/>
              </a:ext>
            </a:extLst>
          </p:cNvPr>
          <p:cNvPicPr>
            <a:picLocks noChangeAspect="1"/>
          </p:cNvPicPr>
          <p:nvPr/>
        </p:nvPicPr>
        <p:blipFill>
          <a:blip r:embed="rId3"/>
          <a:stretch>
            <a:fillRect/>
          </a:stretch>
        </p:blipFill>
        <p:spPr>
          <a:xfrm>
            <a:off x="211016" y="183735"/>
            <a:ext cx="245544" cy="280091"/>
          </a:xfrm>
          <a:prstGeom prst="rect">
            <a:avLst/>
          </a:prstGeom>
        </p:spPr>
      </p:pic>
    </p:spTree>
    <p:extLst>
      <p:ext uri="{BB962C8B-B14F-4D97-AF65-F5344CB8AC3E}">
        <p14:creationId xmlns:p14="http://schemas.microsoft.com/office/powerpoint/2010/main" val="275935778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8325543-649C-43B9-ABBD-ACC986E273DD}"/>
              </a:ext>
            </a:extLst>
          </p:cNvPr>
          <p:cNvPicPr>
            <a:picLocks noChangeAspect="1"/>
          </p:cNvPicPr>
          <p:nvPr/>
        </p:nvPicPr>
        <p:blipFill>
          <a:blip r:embed="rId2"/>
          <a:stretch>
            <a:fillRect/>
          </a:stretch>
        </p:blipFill>
        <p:spPr>
          <a:xfrm>
            <a:off x="9046837" y="1023580"/>
            <a:ext cx="2685281" cy="5637466"/>
          </a:xfrm>
          <a:prstGeom prst="rect">
            <a:avLst/>
          </a:prstGeom>
        </p:spPr>
      </p:pic>
      <p:pic>
        <p:nvPicPr>
          <p:cNvPr id="12" name="Picture 11">
            <a:extLst>
              <a:ext uri="{FF2B5EF4-FFF2-40B4-BE49-F238E27FC236}">
                <a16:creationId xmlns:a16="http://schemas.microsoft.com/office/drawing/2014/main" id="{2CF00B3D-44B3-4666-A7BF-4CF37EEDCC59}"/>
              </a:ext>
            </a:extLst>
          </p:cNvPr>
          <p:cNvPicPr>
            <a:picLocks noChangeAspect="1"/>
          </p:cNvPicPr>
          <p:nvPr/>
        </p:nvPicPr>
        <p:blipFill>
          <a:blip r:embed="rId3"/>
          <a:stretch>
            <a:fillRect/>
          </a:stretch>
        </p:blipFill>
        <p:spPr>
          <a:xfrm>
            <a:off x="4674359" y="1023580"/>
            <a:ext cx="2685281" cy="5608001"/>
          </a:xfrm>
          <a:prstGeom prst="rect">
            <a:avLst/>
          </a:prstGeom>
        </p:spPr>
      </p:pic>
      <p:sp>
        <p:nvSpPr>
          <p:cNvPr id="6" name="Title 1">
            <a:extLst>
              <a:ext uri="{FF2B5EF4-FFF2-40B4-BE49-F238E27FC236}">
                <a16:creationId xmlns:a16="http://schemas.microsoft.com/office/drawing/2014/main" id="{3B86CDF0-33B2-4F6E-8BC3-AE38F911CEDE}"/>
              </a:ext>
            </a:extLst>
          </p:cNvPr>
          <p:cNvSpPr>
            <a:spLocks noGrp="1"/>
          </p:cNvSpPr>
          <p:nvPr>
            <p:ph type="title"/>
          </p:nvPr>
        </p:nvSpPr>
        <p:spPr>
          <a:xfrm>
            <a:off x="950841" y="13256"/>
            <a:ext cx="10131425" cy="715617"/>
          </a:xfrm>
        </p:spPr>
        <p:txBody>
          <a:bodyPr/>
          <a:lstStyle/>
          <a:p>
            <a:pPr algn="ctr"/>
            <a:r>
              <a:rPr lang="en-US" dirty="0"/>
              <a:t>MOBILE APPLICATION</a:t>
            </a:r>
          </a:p>
        </p:txBody>
      </p:sp>
      <p:pic>
        <p:nvPicPr>
          <p:cNvPr id="8" name="Picture 7">
            <a:extLst>
              <a:ext uri="{FF2B5EF4-FFF2-40B4-BE49-F238E27FC236}">
                <a16:creationId xmlns:a16="http://schemas.microsoft.com/office/drawing/2014/main" id="{6F9A8FB6-A8E9-4F52-8607-17413016DBDB}"/>
              </a:ext>
            </a:extLst>
          </p:cNvPr>
          <p:cNvPicPr>
            <a:picLocks noChangeAspect="1"/>
          </p:cNvPicPr>
          <p:nvPr/>
        </p:nvPicPr>
        <p:blipFill>
          <a:blip r:embed="rId4"/>
          <a:stretch>
            <a:fillRect/>
          </a:stretch>
        </p:blipFill>
        <p:spPr>
          <a:xfrm>
            <a:off x="586852" y="1023580"/>
            <a:ext cx="2685281" cy="5637466"/>
          </a:xfrm>
          <a:prstGeom prst="rect">
            <a:avLst/>
          </a:prstGeom>
        </p:spPr>
      </p:pic>
      <p:pic>
        <p:nvPicPr>
          <p:cNvPr id="5" name="Picture 4" descr="A picture containing computer&#10;&#10;Description automatically generated">
            <a:extLst>
              <a:ext uri="{FF2B5EF4-FFF2-40B4-BE49-F238E27FC236}">
                <a16:creationId xmlns:a16="http://schemas.microsoft.com/office/drawing/2014/main" id="{0741F18C-7498-4EA3-9759-291762EE8C8B}"/>
              </a:ext>
            </a:extLst>
          </p:cNvPr>
          <p:cNvPicPr>
            <a:picLocks noChangeAspect="1"/>
          </p:cNvPicPr>
          <p:nvPr/>
        </p:nvPicPr>
        <p:blipFill>
          <a:blip r:embed="rId5"/>
          <a:stretch>
            <a:fillRect/>
          </a:stretch>
        </p:blipFill>
        <p:spPr>
          <a:xfrm>
            <a:off x="-1202569" y="689117"/>
            <a:ext cx="6304720" cy="6304720"/>
          </a:xfrm>
          <a:prstGeom prst="rect">
            <a:avLst/>
          </a:prstGeom>
        </p:spPr>
      </p:pic>
      <p:pic>
        <p:nvPicPr>
          <p:cNvPr id="9" name="Picture 8" descr="A picture containing computer&#10;&#10;Description automatically generated">
            <a:extLst>
              <a:ext uri="{FF2B5EF4-FFF2-40B4-BE49-F238E27FC236}">
                <a16:creationId xmlns:a16="http://schemas.microsoft.com/office/drawing/2014/main" id="{4E70B695-A22B-4C1E-95F8-44D2889B8CC1}"/>
              </a:ext>
            </a:extLst>
          </p:cNvPr>
          <p:cNvPicPr>
            <a:picLocks noChangeAspect="1"/>
          </p:cNvPicPr>
          <p:nvPr/>
        </p:nvPicPr>
        <p:blipFill>
          <a:blip r:embed="rId5"/>
          <a:stretch>
            <a:fillRect/>
          </a:stretch>
        </p:blipFill>
        <p:spPr>
          <a:xfrm>
            <a:off x="2898587" y="682889"/>
            <a:ext cx="6304720" cy="6304720"/>
          </a:xfrm>
          <a:prstGeom prst="rect">
            <a:avLst/>
          </a:prstGeom>
        </p:spPr>
      </p:pic>
      <p:pic>
        <p:nvPicPr>
          <p:cNvPr id="10" name="Picture 9" descr="A picture containing computer&#10;&#10;Description automatically generated">
            <a:extLst>
              <a:ext uri="{FF2B5EF4-FFF2-40B4-BE49-F238E27FC236}">
                <a16:creationId xmlns:a16="http://schemas.microsoft.com/office/drawing/2014/main" id="{5C0FEFB5-A38F-4C2B-92B1-1ACFB15069AF}"/>
              </a:ext>
            </a:extLst>
          </p:cNvPr>
          <p:cNvPicPr>
            <a:picLocks noChangeAspect="1"/>
          </p:cNvPicPr>
          <p:nvPr/>
        </p:nvPicPr>
        <p:blipFill>
          <a:blip r:embed="rId5"/>
          <a:stretch>
            <a:fillRect/>
          </a:stretch>
        </p:blipFill>
        <p:spPr>
          <a:xfrm>
            <a:off x="7227209" y="685163"/>
            <a:ext cx="6304720" cy="6304720"/>
          </a:xfrm>
          <a:prstGeom prst="rect">
            <a:avLst/>
          </a:prstGeom>
        </p:spPr>
      </p:pic>
      <p:pic>
        <p:nvPicPr>
          <p:cNvPr id="15" name="Content Placeholder 4" descr="Logo, icon&#10;&#10;Description automatically generated">
            <a:extLst>
              <a:ext uri="{FF2B5EF4-FFF2-40B4-BE49-F238E27FC236}">
                <a16:creationId xmlns:a16="http://schemas.microsoft.com/office/drawing/2014/main" id="{61232843-4E02-4CE2-9141-B4BED02EC4F0}"/>
              </a:ext>
            </a:extLst>
          </p:cNvPr>
          <p:cNvPicPr>
            <a:picLocks noChangeAspect="1"/>
          </p:cNvPicPr>
          <p:nvPr/>
        </p:nvPicPr>
        <p:blipFill>
          <a:blip r:embed="rId6"/>
          <a:stretch>
            <a:fillRect/>
          </a:stretch>
        </p:blipFill>
        <p:spPr>
          <a:xfrm>
            <a:off x="211016" y="183735"/>
            <a:ext cx="245544" cy="280091"/>
          </a:xfrm>
          <a:prstGeom prst="rect">
            <a:avLst/>
          </a:prstGeom>
        </p:spPr>
      </p:pic>
    </p:spTree>
    <p:extLst>
      <p:ext uri="{BB962C8B-B14F-4D97-AF65-F5344CB8AC3E}">
        <p14:creationId xmlns:p14="http://schemas.microsoft.com/office/powerpoint/2010/main" val="279821431"/>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B5553403-8716-42A1-AF15-14CA0FDC0ABF}"/>
              </a:ext>
            </a:extLst>
          </p:cNvPr>
          <p:cNvPicPr>
            <a:picLocks noChangeAspect="1"/>
          </p:cNvPicPr>
          <p:nvPr/>
        </p:nvPicPr>
        <p:blipFill>
          <a:blip r:embed="rId2"/>
          <a:stretch>
            <a:fillRect/>
          </a:stretch>
        </p:blipFill>
        <p:spPr>
          <a:xfrm>
            <a:off x="9076838" y="1037231"/>
            <a:ext cx="2599809" cy="5604541"/>
          </a:xfrm>
          <a:prstGeom prst="rect">
            <a:avLst/>
          </a:prstGeom>
        </p:spPr>
      </p:pic>
      <p:pic>
        <p:nvPicPr>
          <p:cNvPr id="11" name="Picture 10">
            <a:extLst>
              <a:ext uri="{FF2B5EF4-FFF2-40B4-BE49-F238E27FC236}">
                <a16:creationId xmlns:a16="http://schemas.microsoft.com/office/drawing/2014/main" id="{80586AF3-6DC5-4FB2-997A-66F3CA777B6D}"/>
              </a:ext>
            </a:extLst>
          </p:cNvPr>
          <p:cNvPicPr>
            <a:picLocks noChangeAspect="1"/>
          </p:cNvPicPr>
          <p:nvPr/>
        </p:nvPicPr>
        <p:blipFill>
          <a:blip r:embed="rId3"/>
          <a:stretch>
            <a:fillRect/>
          </a:stretch>
        </p:blipFill>
        <p:spPr>
          <a:xfrm>
            <a:off x="4720916" y="1041919"/>
            <a:ext cx="2695575" cy="5604541"/>
          </a:xfrm>
          <a:prstGeom prst="rect">
            <a:avLst/>
          </a:prstGeom>
        </p:spPr>
      </p:pic>
      <p:pic>
        <p:nvPicPr>
          <p:cNvPr id="9" name="Picture 8">
            <a:extLst>
              <a:ext uri="{FF2B5EF4-FFF2-40B4-BE49-F238E27FC236}">
                <a16:creationId xmlns:a16="http://schemas.microsoft.com/office/drawing/2014/main" id="{06A21DD7-0CA8-4C6B-B016-76E712048539}"/>
              </a:ext>
            </a:extLst>
          </p:cNvPr>
          <p:cNvPicPr>
            <a:picLocks noChangeAspect="1"/>
          </p:cNvPicPr>
          <p:nvPr/>
        </p:nvPicPr>
        <p:blipFill>
          <a:blip r:embed="rId4"/>
          <a:stretch>
            <a:fillRect/>
          </a:stretch>
        </p:blipFill>
        <p:spPr>
          <a:xfrm>
            <a:off x="556297" y="1037231"/>
            <a:ext cx="2678223" cy="5609230"/>
          </a:xfrm>
          <a:prstGeom prst="rect">
            <a:avLst/>
          </a:prstGeom>
        </p:spPr>
      </p:pic>
      <p:sp>
        <p:nvSpPr>
          <p:cNvPr id="5" name="Title 1">
            <a:extLst>
              <a:ext uri="{FF2B5EF4-FFF2-40B4-BE49-F238E27FC236}">
                <a16:creationId xmlns:a16="http://schemas.microsoft.com/office/drawing/2014/main" id="{934F50BA-1AEF-4316-98C8-8DEEBB8A90ED}"/>
              </a:ext>
            </a:extLst>
          </p:cNvPr>
          <p:cNvSpPr>
            <a:spLocks noGrp="1"/>
          </p:cNvSpPr>
          <p:nvPr>
            <p:ph type="title"/>
          </p:nvPr>
        </p:nvSpPr>
        <p:spPr>
          <a:xfrm>
            <a:off x="950841" y="13256"/>
            <a:ext cx="10131425" cy="715617"/>
          </a:xfrm>
        </p:spPr>
        <p:txBody>
          <a:bodyPr/>
          <a:lstStyle/>
          <a:p>
            <a:pPr algn="ctr"/>
            <a:r>
              <a:rPr lang="en-US" dirty="0"/>
              <a:t>MOBILE APPLICATION</a:t>
            </a:r>
          </a:p>
        </p:txBody>
      </p:sp>
      <p:pic>
        <p:nvPicPr>
          <p:cNvPr id="6" name="Picture 5" descr="A picture containing computer&#10;&#10;Description automatically generated">
            <a:extLst>
              <a:ext uri="{FF2B5EF4-FFF2-40B4-BE49-F238E27FC236}">
                <a16:creationId xmlns:a16="http://schemas.microsoft.com/office/drawing/2014/main" id="{FA58FAAD-F21D-4FC1-952B-2FBE73A7D88B}"/>
              </a:ext>
            </a:extLst>
          </p:cNvPr>
          <p:cNvPicPr>
            <a:picLocks noChangeAspect="1"/>
          </p:cNvPicPr>
          <p:nvPr/>
        </p:nvPicPr>
        <p:blipFill>
          <a:blip r:embed="rId5"/>
          <a:stretch>
            <a:fillRect/>
          </a:stretch>
        </p:blipFill>
        <p:spPr>
          <a:xfrm>
            <a:off x="2921333" y="664093"/>
            <a:ext cx="6304720" cy="6304720"/>
          </a:xfrm>
          <a:prstGeom prst="rect">
            <a:avLst/>
          </a:prstGeom>
        </p:spPr>
      </p:pic>
      <p:pic>
        <p:nvPicPr>
          <p:cNvPr id="7" name="Picture 6" descr="A picture containing computer&#10;&#10;Description automatically generated">
            <a:extLst>
              <a:ext uri="{FF2B5EF4-FFF2-40B4-BE49-F238E27FC236}">
                <a16:creationId xmlns:a16="http://schemas.microsoft.com/office/drawing/2014/main" id="{C20E7682-0D5E-47C6-B660-5D5562D13602}"/>
              </a:ext>
            </a:extLst>
          </p:cNvPr>
          <p:cNvPicPr>
            <a:picLocks noChangeAspect="1"/>
          </p:cNvPicPr>
          <p:nvPr/>
        </p:nvPicPr>
        <p:blipFill>
          <a:blip r:embed="rId5"/>
          <a:stretch>
            <a:fillRect/>
          </a:stretch>
        </p:blipFill>
        <p:spPr>
          <a:xfrm>
            <a:off x="7236311" y="666365"/>
            <a:ext cx="6304720" cy="6304720"/>
          </a:xfrm>
          <a:prstGeom prst="rect">
            <a:avLst/>
          </a:prstGeom>
        </p:spPr>
      </p:pic>
      <p:pic>
        <p:nvPicPr>
          <p:cNvPr id="4" name="Picture 3" descr="A picture containing computer&#10;&#10;Description automatically generated">
            <a:extLst>
              <a:ext uri="{FF2B5EF4-FFF2-40B4-BE49-F238E27FC236}">
                <a16:creationId xmlns:a16="http://schemas.microsoft.com/office/drawing/2014/main" id="{4D483074-11A2-4739-BD0F-428C2F6B5C1A}"/>
              </a:ext>
            </a:extLst>
          </p:cNvPr>
          <p:cNvPicPr>
            <a:picLocks noChangeAspect="1"/>
          </p:cNvPicPr>
          <p:nvPr/>
        </p:nvPicPr>
        <p:blipFill>
          <a:blip r:embed="rId5"/>
          <a:stretch>
            <a:fillRect/>
          </a:stretch>
        </p:blipFill>
        <p:spPr>
          <a:xfrm>
            <a:off x="-1243513" y="689117"/>
            <a:ext cx="6304720" cy="6304720"/>
          </a:xfrm>
          <a:prstGeom prst="rect">
            <a:avLst/>
          </a:prstGeom>
        </p:spPr>
      </p:pic>
      <p:pic>
        <p:nvPicPr>
          <p:cNvPr id="14" name="Content Placeholder 4" descr="Logo, icon&#10;&#10;Description automatically generated">
            <a:extLst>
              <a:ext uri="{FF2B5EF4-FFF2-40B4-BE49-F238E27FC236}">
                <a16:creationId xmlns:a16="http://schemas.microsoft.com/office/drawing/2014/main" id="{42132EF9-1FD1-4D85-AFD6-848E84C9CABA}"/>
              </a:ext>
            </a:extLst>
          </p:cNvPr>
          <p:cNvPicPr>
            <a:picLocks noChangeAspect="1"/>
          </p:cNvPicPr>
          <p:nvPr/>
        </p:nvPicPr>
        <p:blipFill>
          <a:blip r:embed="rId6"/>
          <a:stretch>
            <a:fillRect/>
          </a:stretch>
        </p:blipFill>
        <p:spPr>
          <a:xfrm>
            <a:off x="211016" y="183735"/>
            <a:ext cx="245544" cy="280091"/>
          </a:xfrm>
          <a:prstGeom prst="rect">
            <a:avLst/>
          </a:prstGeom>
        </p:spPr>
      </p:pic>
    </p:spTree>
    <p:extLst>
      <p:ext uri="{BB962C8B-B14F-4D97-AF65-F5344CB8AC3E}">
        <p14:creationId xmlns:p14="http://schemas.microsoft.com/office/powerpoint/2010/main" val="383862473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539586-F294-4220-8C0E-2A6E7948E7D0}"/>
              </a:ext>
            </a:extLst>
          </p:cNvPr>
          <p:cNvPicPr>
            <a:picLocks noChangeAspect="1"/>
          </p:cNvPicPr>
          <p:nvPr/>
        </p:nvPicPr>
        <p:blipFill>
          <a:blip r:embed="rId2"/>
          <a:stretch>
            <a:fillRect/>
          </a:stretch>
        </p:blipFill>
        <p:spPr>
          <a:xfrm>
            <a:off x="9050408" y="1036153"/>
            <a:ext cx="2695575" cy="5563430"/>
          </a:xfrm>
          <a:prstGeom prst="rect">
            <a:avLst/>
          </a:prstGeom>
        </p:spPr>
      </p:pic>
      <p:pic>
        <p:nvPicPr>
          <p:cNvPr id="11" name="Picture 10">
            <a:extLst>
              <a:ext uri="{FF2B5EF4-FFF2-40B4-BE49-F238E27FC236}">
                <a16:creationId xmlns:a16="http://schemas.microsoft.com/office/drawing/2014/main" id="{DE0A7AD8-84CB-40BB-A4EB-ADCBD7C55279}"/>
              </a:ext>
            </a:extLst>
          </p:cNvPr>
          <p:cNvPicPr>
            <a:picLocks noChangeAspect="1"/>
          </p:cNvPicPr>
          <p:nvPr/>
        </p:nvPicPr>
        <p:blipFill>
          <a:blip r:embed="rId3"/>
          <a:stretch>
            <a:fillRect/>
          </a:stretch>
        </p:blipFill>
        <p:spPr>
          <a:xfrm>
            <a:off x="4716380" y="996397"/>
            <a:ext cx="2714625" cy="5603186"/>
          </a:xfrm>
          <a:prstGeom prst="rect">
            <a:avLst/>
          </a:prstGeom>
        </p:spPr>
      </p:pic>
      <p:pic>
        <p:nvPicPr>
          <p:cNvPr id="9" name="Picture 8">
            <a:extLst>
              <a:ext uri="{FF2B5EF4-FFF2-40B4-BE49-F238E27FC236}">
                <a16:creationId xmlns:a16="http://schemas.microsoft.com/office/drawing/2014/main" id="{A876782C-A222-420F-8D15-8959367B870D}"/>
              </a:ext>
            </a:extLst>
          </p:cNvPr>
          <p:cNvPicPr>
            <a:picLocks noChangeAspect="1"/>
          </p:cNvPicPr>
          <p:nvPr/>
        </p:nvPicPr>
        <p:blipFill>
          <a:blip r:embed="rId4"/>
          <a:stretch>
            <a:fillRect/>
          </a:stretch>
        </p:blipFill>
        <p:spPr>
          <a:xfrm>
            <a:off x="587563" y="1062657"/>
            <a:ext cx="2659219" cy="5603186"/>
          </a:xfrm>
          <a:prstGeom prst="rect">
            <a:avLst/>
          </a:prstGeom>
        </p:spPr>
      </p:pic>
      <p:sp>
        <p:nvSpPr>
          <p:cNvPr id="4" name="Title 1">
            <a:extLst>
              <a:ext uri="{FF2B5EF4-FFF2-40B4-BE49-F238E27FC236}">
                <a16:creationId xmlns:a16="http://schemas.microsoft.com/office/drawing/2014/main" id="{0467D9E0-1427-4F2B-BFA5-63318D584614}"/>
              </a:ext>
            </a:extLst>
          </p:cNvPr>
          <p:cNvSpPr>
            <a:spLocks noGrp="1"/>
          </p:cNvSpPr>
          <p:nvPr>
            <p:ph type="title"/>
          </p:nvPr>
        </p:nvSpPr>
        <p:spPr>
          <a:xfrm>
            <a:off x="950841" y="13256"/>
            <a:ext cx="10131425" cy="715617"/>
          </a:xfrm>
        </p:spPr>
        <p:txBody>
          <a:bodyPr/>
          <a:lstStyle/>
          <a:p>
            <a:pPr algn="ctr"/>
            <a:r>
              <a:rPr lang="en-US" dirty="0"/>
              <a:t>MOBILE APPLICATION</a:t>
            </a:r>
          </a:p>
        </p:txBody>
      </p:sp>
      <p:pic>
        <p:nvPicPr>
          <p:cNvPr id="5" name="Picture 4" descr="A picture containing computer&#10;&#10;Description automatically generated">
            <a:extLst>
              <a:ext uri="{FF2B5EF4-FFF2-40B4-BE49-F238E27FC236}">
                <a16:creationId xmlns:a16="http://schemas.microsoft.com/office/drawing/2014/main" id="{C28B48B9-D961-4D60-AE58-58B464F5485B}"/>
              </a:ext>
            </a:extLst>
          </p:cNvPr>
          <p:cNvPicPr>
            <a:picLocks noChangeAspect="1"/>
          </p:cNvPicPr>
          <p:nvPr/>
        </p:nvPicPr>
        <p:blipFill>
          <a:blip r:embed="rId5"/>
          <a:stretch>
            <a:fillRect/>
          </a:stretch>
        </p:blipFill>
        <p:spPr>
          <a:xfrm>
            <a:off x="2921333" y="664093"/>
            <a:ext cx="6304720" cy="6304720"/>
          </a:xfrm>
          <a:prstGeom prst="rect">
            <a:avLst/>
          </a:prstGeom>
        </p:spPr>
      </p:pic>
      <p:pic>
        <p:nvPicPr>
          <p:cNvPr id="6" name="Picture 5" descr="A picture containing computer&#10;&#10;Description automatically generated">
            <a:extLst>
              <a:ext uri="{FF2B5EF4-FFF2-40B4-BE49-F238E27FC236}">
                <a16:creationId xmlns:a16="http://schemas.microsoft.com/office/drawing/2014/main" id="{D8349368-E683-473C-B5D4-9C98D81BD48D}"/>
              </a:ext>
            </a:extLst>
          </p:cNvPr>
          <p:cNvPicPr>
            <a:picLocks noChangeAspect="1"/>
          </p:cNvPicPr>
          <p:nvPr/>
        </p:nvPicPr>
        <p:blipFill>
          <a:blip r:embed="rId5"/>
          <a:stretch>
            <a:fillRect/>
          </a:stretch>
        </p:blipFill>
        <p:spPr>
          <a:xfrm>
            <a:off x="7236311" y="666365"/>
            <a:ext cx="6304720" cy="6304720"/>
          </a:xfrm>
          <a:prstGeom prst="rect">
            <a:avLst/>
          </a:prstGeom>
        </p:spPr>
      </p:pic>
      <p:pic>
        <p:nvPicPr>
          <p:cNvPr id="7" name="Picture 6" descr="A picture containing computer&#10;&#10;Description automatically generated">
            <a:extLst>
              <a:ext uri="{FF2B5EF4-FFF2-40B4-BE49-F238E27FC236}">
                <a16:creationId xmlns:a16="http://schemas.microsoft.com/office/drawing/2014/main" id="{7AF5AAD3-7FBE-4C3C-B6C0-7D5D5EEC7480}"/>
              </a:ext>
            </a:extLst>
          </p:cNvPr>
          <p:cNvPicPr>
            <a:picLocks noChangeAspect="1"/>
          </p:cNvPicPr>
          <p:nvPr/>
        </p:nvPicPr>
        <p:blipFill>
          <a:blip r:embed="rId5"/>
          <a:stretch>
            <a:fillRect/>
          </a:stretch>
        </p:blipFill>
        <p:spPr>
          <a:xfrm>
            <a:off x="-1243513" y="689117"/>
            <a:ext cx="6304720" cy="6304720"/>
          </a:xfrm>
          <a:prstGeom prst="rect">
            <a:avLst/>
          </a:prstGeom>
        </p:spPr>
      </p:pic>
      <p:pic>
        <p:nvPicPr>
          <p:cNvPr id="14" name="Content Placeholder 4" descr="Logo, icon&#10;&#10;Description automatically generated">
            <a:extLst>
              <a:ext uri="{FF2B5EF4-FFF2-40B4-BE49-F238E27FC236}">
                <a16:creationId xmlns:a16="http://schemas.microsoft.com/office/drawing/2014/main" id="{1D5454F1-A8BF-4E49-862C-668E78FB7B39}"/>
              </a:ext>
            </a:extLst>
          </p:cNvPr>
          <p:cNvPicPr>
            <a:picLocks noChangeAspect="1"/>
          </p:cNvPicPr>
          <p:nvPr/>
        </p:nvPicPr>
        <p:blipFill>
          <a:blip r:embed="rId6"/>
          <a:stretch>
            <a:fillRect/>
          </a:stretch>
        </p:blipFill>
        <p:spPr>
          <a:xfrm>
            <a:off x="211016" y="183735"/>
            <a:ext cx="245544" cy="280091"/>
          </a:xfrm>
          <a:prstGeom prst="rect">
            <a:avLst/>
          </a:prstGeom>
        </p:spPr>
      </p:pic>
    </p:spTree>
    <p:extLst>
      <p:ext uri="{BB962C8B-B14F-4D97-AF65-F5344CB8AC3E}">
        <p14:creationId xmlns:p14="http://schemas.microsoft.com/office/powerpoint/2010/main" val="1646027402"/>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E1CDCAE-729A-4DCA-B254-65D7F0A3A7C8}"/>
              </a:ext>
            </a:extLst>
          </p:cNvPr>
          <p:cNvPicPr>
            <a:picLocks noChangeAspect="1"/>
          </p:cNvPicPr>
          <p:nvPr/>
        </p:nvPicPr>
        <p:blipFill>
          <a:blip r:embed="rId2"/>
          <a:stretch>
            <a:fillRect/>
          </a:stretch>
        </p:blipFill>
        <p:spPr>
          <a:xfrm>
            <a:off x="9052350" y="1015447"/>
            <a:ext cx="2705100" cy="5584136"/>
          </a:xfrm>
          <a:prstGeom prst="rect">
            <a:avLst/>
          </a:prstGeom>
        </p:spPr>
      </p:pic>
      <p:pic>
        <p:nvPicPr>
          <p:cNvPr id="11" name="Picture 10">
            <a:extLst>
              <a:ext uri="{FF2B5EF4-FFF2-40B4-BE49-F238E27FC236}">
                <a16:creationId xmlns:a16="http://schemas.microsoft.com/office/drawing/2014/main" id="{F7906F73-4E2D-41AB-937F-F4B99613EC9C}"/>
              </a:ext>
            </a:extLst>
          </p:cNvPr>
          <p:cNvPicPr>
            <a:picLocks noChangeAspect="1"/>
          </p:cNvPicPr>
          <p:nvPr/>
        </p:nvPicPr>
        <p:blipFill>
          <a:blip r:embed="rId3"/>
          <a:stretch>
            <a:fillRect/>
          </a:stretch>
        </p:blipFill>
        <p:spPr>
          <a:xfrm>
            <a:off x="4740929" y="1015447"/>
            <a:ext cx="2695575" cy="5584136"/>
          </a:xfrm>
          <a:prstGeom prst="rect">
            <a:avLst/>
          </a:prstGeom>
        </p:spPr>
      </p:pic>
      <p:pic>
        <p:nvPicPr>
          <p:cNvPr id="9" name="Picture 8">
            <a:extLst>
              <a:ext uri="{FF2B5EF4-FFF2-40B4-BE49-F238E27FC236}">
                <a16:creationId xmlns:a16="http://schemas.microsoft.com/office/drawing/2014/main" id="{03B67381-5CC0-4861-AE08-310D652507B8}"/>
              </a:ext>
            </a:extLst>
          </p:cNvPr>
          <p:cNvPicPr>
            <a:picLocks noChangeAspect="1"/>
          </p:cNvPicPr>
          <p:nvPr/>
        </p:nvPicPr>
        <p:blipFill>
          <a:blip r:embed="rId4"/>
          <a:stretch>
            <a:fillRect/>
          </a:stretch>
        </p:blipFill>
        <p:spPr>
          <a:xfrm>
            <a:off x="534256" y="1055203"/>
            <a:ext cx="2724150" cy="5584136"/>
          </a:xfrm>
          <a:prstGeom prst="rect">
            <a:avLst/>
          </a:prstGeom>
        </p:spPr>
      </p:pic>
      <p:sp>
        <p:nvSpPr>
          <p:cNvPr id="4" name="Title 1">
            <a:extLst>
              <a:ext uri="{FF2B5EF4-FFF2-40B4-BE49-F238E27FC236}">
                <a16:creationId xmlns:a16="http://schemas.microsoft.com/office/drawing/2014/main" id="{0A5440C3-6B4B-4C68-8C58-B997E8510A41}"/>
              </a:ext>
            </a:extLst>
          </p:cNvPr>
          <p:cNvSpPr>
            <a:spLocks noGrp="1"/>
          </p:cNvSpPr>
          <p:nvPr>
            <p:ph type="title"/>
          </p:nvPr>
        </p:nvSpPr>
        <p:spPr>
          <a:xfrm>
            <a:off x="950841" y="13256"/>
            <a:ext cx="10131425" cy="715617"/>
          </a:xfrm>
        </p:spPr>
        <p:txBody>
          <a:bodyPr/>
          <a:lstStyle/>
          <a:p>
            <a:pPr algn="ctr"/>
            <a:r>
              <a:rPr lang="en-US" dirty="0"/>
              <a:t>MOBILE APPLICATION</a:t>
            </a:r>
          </a:p>
        </p:txBody>
      </p:sp>
      <p:pic>
        <p:nvPicPr>
          <p:cNvPr id="5" name="Picture 4" descr="A picture containing computer&#10;&#10;Description automatically generated">
            <a:extLst>
              <a:ext uri="{FF2B5EF4-FFF2-40B4-BE49-F238E27FC236}">
                <a16:creationId xmlns:a16="http://schemas.microsoft.com/office/drawing/2014/main" id="{0C43A65D-797D-4223-861E-2D1CD73728CE}"/>
              </a:ext>
            </a:extLst>
          </p:cNvPr>
          <p:cNvPicPr>
            <a:picLocks noChangeAspect="1"/>
          </p:cNvPicPr>
          <p:nvPr/>
        </p:nvPicPr>
        <p:blipFill>
          <a:blip r:embed="rId5"/>
          <a:stretch>
            <a:fillRect/>
          </a:stretch>
        </p:blipFill>
        <p:spPr>
          <a:xfrm>
            <a:off x="2921333" y="664093"/>
            <a:ext cx="6304720" cy="6304720"/>
          </a:xfrm>
          <a:prstGeom prst="rect">
            <a:avLst/>
          </a:prstGeom>
        </p:spPr>
      </p:pic>
      <p:pic>
        <p:nvPicPr>
          <p:cNvPr id="6" name="Picture 5" descr="A picture containing computer&#10;&#10;Description automatically generated">
            <a:extLst>
              <a:ext uri="{FF2B5EF4-FFF2-40B4-BE49-F238E27FC236}">
                <a16:creationId xmlns:a16="http://schemas.microsoft.com/office/drawing/2014/main" id="{C1E0CD11-78A1-4AF2-8CA0-AB6DE0502A0C}"/>
              </a:ext>
            </a:extLst>
          </p:cNvPr>
          <p:cNvPicPr>
            <a:picLocks noChangeAspect="1"/>
          </p:cNvPicPr>
          <p:nvPr/>
        </p:nvPicPr>
        <p:blipFill>
          <a:blip r:embed="rId5"/>
          <a:stretch>
            <a:fillRect/>
          </a:stretch>
        </p:blipFill>
        <p:spPr>
          <a:xfrm>
            <a:off x="7236311" y="666365"/>
            <a:ext cx="6304720" cy="6304720"/>
          </a:xfrm>
          <a:prstGeom prst="rect">
            <a:avLst/>
          </a:prstGeom>
        </p:spPr>
      </p:pic>
      <p:pic>
        <p:nvPicPr>
          <p:cNvPr id="7" name="Picture 6" descr="A picture containing computer&#10;&#10;Description automatically generated">
            <a:extLst>
              <a:ext uri="{FF2B5EF4-FFF2-40B4-BE49-F238E27FC236}">
                <a16:creationId xmlns:a16="http://schemas.microsoft.com/office/drawing/2014/main" id="{43D39D75-982E-4F6F-B750-1FFF32B86F3A}"/>
              </a:ext>
            </a:extLst>
          </p:cNvPr>
          <p:cNvPicPr>
            <a:picLocks noChangeAspect="1"/>
          </p:cNvPicPr>
          <p:nvPr/>
        </p:nvPicPr>
        <p:blipFill>
          <a:blip r:embed="rId5"/>
          <a:stretch>
            <a:fillRect/>
          </a:stretch>
        </p:blipFill>
        <p:spPr>
          <a:xfrm>
            <a:off x="-1243513" y="689117"/>
            <a:ext cx="6304720" cy="6304720"/>
          </a:xfrm>
          <a:prstGeom prst="rect">
            <a:avLst/>
          </a:prstGeom>
        </p:spPr>
      </p:pic>
      <p:pic>
        <p:nvPicPr>
          <p:cNvPr id="16" name="Content Placeholder 4" descr="Logo, icon&#10;&#10;Description automatically generated">
            <a:extLst>
              <a:ext uri="{FF2B5EF4-FFF2-40B4-BE49-F238E27FC236}">
                <a16:creationId xmlns:a16="http://schemas.microsoft.com/office/drawing/2014/main" id="{21C359CA-8322-4617-92C1-4EA00EDF2F1E}"/>
              </a:ext>
            </a:extLst>
          </p:cNvPr>
          <p:cNvPicPr>
            <a:picLocks noChangeAspect="1"/>
          </p:cNvPicPr>
          <p:nvPr/>
        </p:nvPicPr>
        <p:blipFill>
          <a:blip r:embed="rId6"/>
          <a:stretch>
            <a:fillRect/>
          </a:stretch>
        </p:blipFill>
        <p:spPr>
          <a:xfrm>
            <a:off x="211016" y="183735"/>
            <a:ext cx="245544" cy="280091"/>
          </a:xfrm>
          <a:prstGeom prst="rect">
            <a:avLst/>
          </a:prstGeom>
        </p:spPr>
      </p:pic>
    </p:spTree>
    <p:extLst>
      <p:ext uri="{BB962C8B-B14F-4D97-AF65-F5344CB8AC3E}">
        <p14:creationId xmlns:p14="http://schemas.microsoft.com/office/powerpoint/2010/main" val="4191011572"/>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18E9CC5C-87C1-4633-90B1-10128A29CAE2}"/>
              </a:ext>
            </a:extLst>
          </p:cNvPr>
          <p:cNvPicPr>
            <a:picLocks noChangeAspect="1"/>
          </p:cNvPicPr>
          <p:nvPr/>
        </p:nvPicPr>
        <p:blipFill>
          <a:blip r:embed="rId2"/>
          <a:stretch>
            <a:fillRect/>
          </a:stretch>
        </p:blipFill>
        <p:spPr>
          <a:xfrm>
            <a:off x="9053123" y="1042798"/>
            <a:ext cx="2695575" cy="5570037"/>
          </a:xfrm>
          <a:prstGeom prst="rect">
            <a:avLst/>
          </a:prstGeom>
        </p:spPr>
      </p:pic>
      <p:pic>
        <p:nvPicPr>
          <p:cNvPr id="11" name="Picture 10">
            <a:extLst>
              <a:ext uri="{FF2B5EF4-FFF2-40B4-BE49-F238E27FC236}">
                <a16:creationId xmlns:a16="http://schemas.microsoft.com/office/drawing/2014/main" id="{A41B2D36-DA2A-4E01-994A-3296205296FF}"/>
              </a:ext>
            </a:extLst>
          </p:cNvPr>
          <p:cNvPicPr>
            <a:picLocks noChangeAspect="1"/>
          </p:cNvPicPr>
          <p:nvPr/>
        </p:nvPicPr>
        <p:blipFill>
          <a:blip r:embed="rId3"/>
          <a:stretch>
            <a:fillRect/>
          </a:stretch>
        </p:blipFill>
        <p:spPr>
          <a:xfrm>
            <a:off x="4721852" y="1017553"/>
            <a:ext cx="2676525" cy="5595282"/>
          </a:xfrm>
          <a:prstGeom prst="rect">
            <a:avLst/>
          </a:prstGeom>
        </p:spPr>
      </p:pic>
      <p:pic>
        <p:nvPicPr>
          <p:cNvPr id="9" name="Picture 8">
            <a:extLst>
              <a:ext uri="{FF2B5EF4-FFF2-40B4-BE49-F238E27FC236}">
                <a16:creationId xmlns:a16="http://schemas.microsoft.com/office/drawing/2014/main" id="{B1C42014-10E3-498A-B11B-046DB2CF5577}"/>
              </a:ext>
            </a:extLst>
          </p:cNvPr>
          <p:cNvPicPr>
            <a:picLocks noChangeAspect="1"/>
          </p:cNvPicPr>
          <p:nvPr/>
        </p:nvPicPr>
        <p:blipFill>
          <a:blip r:embed="rId4"/>
          <a:stretch>
            <a:fillRect/>
          </a:stretch>
        </p:blipFill>
        <p:spPr>
          <a:xfrm>
            <a:off x="578039" y="1057309"/>
            <a:ext cx="2642240" cy="5595282"/>
          </a:xfrm>
          <a:prstGeom prst="rect">
            <a:avLst/>
          </a:prstGeom>
        </p:spPr>
      </p:pic>
      <p:sp>
        <p:nvSpPr>
          <p:cNvPr id="4" name="Title 1">
            <a:extLst>
              <a:ext uri="{FF2B5EF4-FFF2-40B4-BE49-F238E27FC236}">
                <a16:creationId xmlns:a16="http://schemas.microsoft.com/office/drawing/2014/main" id="{FDD43A5E-D113-40B8-9A3D-2E0A6ECD695F}"/>
              </a:ext>
            </a:extLst>
          </p:cNvPr>
          <p:cNvSpPr>
            <a:spLocks noGrp="1"/>
          </p:cNvSpPr>
          <p:nvPr>
            <p:ph type="title"/>
          </p:nvPr>
        </p:nvSpPr>
        <p:spPr>
          <a:xfrm>
            <a:off x="950841" y="13256"/>
            <a:ext cx="10131425" cy="715617"/>
          </a:xfrm>
        </p:spPr>
        <p:txBody>
          <a:bodyPr/>
          <a:lstStyle/>
          <a:p>
            <a:pPr algn="ctr"/>
            <a:r>
              <a:rPr lang="en-US" dirty="0"/>
              <a:t>MOBILE APPLICATION</a:t>
            </a:r>
          </a:p>
        </p:txBody>
      </p:sp>
      <p:pic>
        <p:nvPicPr>
          <p:cNvPr id="5" name="Picture 4" descr="A picture containing computer&#10;&#10;Description automatically generated">
            <a:extLst>
              <a:ext uri="{FF2B5EF4-FFF2-40B4-BE49-F238E27FC236}">
                <a16:creationId xmlns:a16="http://schemas.microsoft.com/office/drawing/2014/main" id="{5719F248-77F9-4BDD-937C-C853C16016C2}"/>
              </a:ext>
            </a:extLst>
          </p:cNvPr>
          <p:cNvPicPr>
            <a:picLocks noChangeAspect="1"/>
          </p:cNvPicPr>
          <p:nvPr/>
        </p:nvPicPr>
        <p:blipFill>
          <a:blip r:embed="rId5"/>
          <a:stretch>
            <a:fillRect/>
          </a:stretch>
        </p:blipFill>
        <p:spPr>
          <a:xfrm>
            <a:off x="2921333" y="664093"/>
            <a:ext cx="6304720" cy="6304720"/>
          </a:xfrm>
          <a:prstGeom prst="rect">
            <a:avLst/>
          </a:prstGeom>
        </p:spPr>
      </p:pic>
      <p:pic>
        <p:nvPicPr>
          <p:cNvPr id="6" name="Picture 5" descr="A picture containing computer&#10;&#10;Description automatically generated">
            <a:extLst>
              <a:ext uri="{FF2B5EF4-FFF2-40B4-BE49-F238E27FC236}">
                <a16:creationId xmlns:a16="http://schemas.microsoft.com/office/drawing/2014/main" id="{D35488B1-4C58-4D6A-AD6B-3350191E060B}"/>
              </a:ext>
            </a:extLst>
          </p:cNvPr>
          <p:cNvPicPr>
            <a:picLocks noChangeAspect="1"/>
          </p:cNvPicPr>
          <p:nvPr/>
        </p:nvPicPr>
        <p:blipFill>
          <a:blip r:embed="rId5"/>
          <a:stretch>
            <a:fillRect/>
          </a:stretch>
        </p:blipFill>
        <p:spPr>
          <a:xfrm>
            <a:off x="7236311" y="666365"/>
            <a:ext cx="6304720" cy="6304720"/>
          </a:xfrm>
          <a:prstGeom prst="rect">
            <a:avLst/>
          </a:prstGeom>
        </p:spPr>
      </p:pic>
      <p:pic>
        <p:nvPicPr>
          <p:cNvPr id="7" name="Picture 6" descr="A picture containing computer&#10;&#10;Description automatically generated">
            <a:extLst>
              <a:ext uri="{FF2B5EF4-FFF2-40B4-BE49-F238E27FC236}">
                <a16:creationId xmlns:a16="http://schemas.microsoft.com/office/drawing/2014/main" id="{27A0DC80-961F-4D30-9C97-FD026C0FC443}"/>
              </a:ext>
            </a:extLst>
          </p:cNvPr>
          <p:cNvPicPr>
            <a:picLocks noChangeAspect="1"/>
          </p:cNvPicPr>
          <p:nvPr/>
        </p:nvPicPr>
        <p:blipFill>
          <a:blip r:embed="rId5"/>
          <a:stretch>
            <a:fillRect/>
          </a:stretch>
        </p:blipFill>
        <p:spPr>
          <a:xfrm>
            <a:off x="-1243513" y="689117"/>
            <a:ext cx="6304720" cy="6304720"/>
          </a:xfrm>
          <a:prstGeom prst="rect">
            <a:avLst/>
          </a:prstGeom>
        </p:spPr>
      </p:pic>
      <p:pic>
        <p:nvPicPr>
          <p:cNvPr id="14" name="Content Placeholder 4" descr="Logo, icon&#10;&#10;Description automatically generated">
            <a:extLst>
              <a:ext uri="{FF2B5EF4-FFF2-40B4-BE49-F238E27FC236}">
                <a16:creationId xmlns:a16="http://schemas.microsoft.com/office/drawing/2014/main" id="{963B62DC-F222-45A0-89D3-28781AED8D02}"/>
              </a:ext>
            </a:extLst>
          </p:cNvPr>
          <p:cNvPicPr>
            <a:picLocks noChangeAspect="1"/>
          </p:cNvPicPr>
          <p:nvPr/>
        </p:nvPicPr>
        <p:blipFill>
          <a:blip r:embed="rId6"/>
          <a:stretch>
            <a:fillRect/>
          </a:stretch>
        </p:blipFill>
        <p:spPr>
          <a:xfrm>
            <a:off x="211016" y="183735"/>
            <a:ext cx="245544" cy="280091"/>
          </a:xfrm>
          <a:prstGeom prst="rect">
            <a:avLst/>
          </a:prstGeom>
        </p:spPr>
      </p:pic>
    </p:spTree>
    <p:extLst>
      <p:ext uri="{BB962C8B-B14F-4D97-AF65-F5344CB8AC3E}">
        <p14:creationId xmlns:p14="http://schemas.microsoft.com/office/powerpoint/2010/main" val="209576774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197EA-4531-49E2-A21C-69377B76FAAB}"/>
              </a:ext>
            </a:extLst>
          </p:cNvPr>
          <p:cNvSpPr>
            <a:spLocks noGrp="1"/>
          </p:cNvSpPr>
          <p:nvPr>
            <p:ph type="title"/>
          </p:nvPr>
        </p:nvSpPr>
        <p:spPr>
          <a:xfrm>
            <a:off x="3893094" y="-26483"/>
            <a:ext cx="4916290" cy="1456267"/>
          </a:xfrm>
        </p:spPr>
        <p:txBody>
          <a:bodyPr/>
          <a:lstStyle/>
          <a:p>
            <a:r>
              <a:rPr lang="en-US" dirty="0"/>
              <a:t>About connect bazar</a:t>
            </a:r>
          </a:p>
        </p:txBody>
      </p:sp>
      <p:pic>
        <p:nvPicPr>
          <p:cNvPr id="8" name="Content Placeholder 4" descr="Logo, icon&#10;&#10;Description automatically generated">
            <a:extLst>
              <a:ext uri="{FF2B5EF4-FFF2-40B4-BE49-F238E27FC236}">
                <a16:creationId xmlns:a16="http://schemas.microsoft.com/office/drawing/2014/main" id="{FE0A577D-336E-4338-8AEA-E2BEFD966C59}"/>
              </a:ext>
            </a:extLst>
          </p:cNvPr>
          <p:cNvPicPr>
            <a:picLocks noChangeAspect="1"/>
          </p:cNvPicPr>
          <p:nvPr/>
        </p:nvPicPr>
        <p:blipFill>
          <a:blip r:embed="rId2"/>
          <a:stretch>
            <a:fillRect/>
          </a:stretch>
        </p:blipFill>
        <p:spPr>
          <a:xfrm>
            <a:off x="211016" y="183735"/>
            <a:ext cx="245544" cy="280091"/>
          </a:xfrm>
          <a:prstGeom prst="rect">
            <a:avLst/>
          </a:prstGeom>
        </p:spPr>
      </p:pic>
      <p:pic>
        <p:nvPicPr>
          <p:cNvPr id="10" name="Graphic 9" descr="Kiosk with solid fill">
            <a:extLst>
              <a:ext uri="{FF2B5EF4-FFF2-40B4-BE49-F238E27FC236}">
                <a16:creationId xmlns:a16="http://schemas.microsoft.com/office/drawing/2014/main" id="{0C828FA1-A26A-4FA7-BAFD-F9F1BC0F4E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37660" y="2065867"/>
            <a:ext cx="738809" cy="738809"/>
          </a:xfrm>
          <a:prstGeom prst="rect">
            <a:avLst/>
          </a:prstGeom>
        </p:spPr>
      </p:pic>
      <p:pic>
        <p:nvPicPr>
          <p:cNvPr id="12" name="Graphic 11" descr="Customer review with solid fill">
            <a:extLst>
              <a:ext uri="{FF2B5EF4-FFF2-40B4-BE49-F238E27FC236}">
                <a16:creationId xmlns:a16="http://schemas.microsoft.com/office/drawing/2014/main" id="{A6C12CE9-991C-4FA9-A69F-82DE32B11D9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84287" y="3120099"/>
            <a:ext cx="723815" cy="723815"/>
          </a:xfrm>
          <a:prstGeom prst="rect">
            <a:avLst/>
          </a:prstGeom>
        </p:spPr>
      </p:pic>
      <p:pic>
        <p:nvPicPr>
          <p:cNvPr id="14" name="Content Placeholder 4" descr="Logo, icon&#10;&#10;Description automatically generated">
            <a:extLst>
              <a:ext uri="{FF2B5EF4-FFF2-40B4-BE49-F238E27FC236}">
                <a16:creationId xmlns:a16="http://schemas.microsoft.com/office/drawing/2014/main" id="{967E721D-F721-43A7-B131-E240A17E768A}"/>
              </a:ext>
            </a:extLst>
          </p:cNvPr>
          <p:cNvPicPr>
            <a:picLocks noChangeAspect="1"/>
          </p:cNvPicPr>
          <p:nvPr/>
        </p:nvPicPr>
        <p:blipFill>
          <a:blip r:embed="rId2"/>
          <a:stretch>
            <a:fillRect/>
          </a:stretch>
        </p:blipFill>
        <p:spPr>
          <a:xfrm>
            <a:off x="5694582" y="2705116"/>
            <a:ext cx="1282283" cy="1462692"/>
          </a:xfrm>
          <a:prstGeom prst="rect">
            <a:avLst/>
          </a:prstGeom>
        </p:spPr>
      </p:pic>
      <p:pic>
        <p:nvPicPr>
          <p:cNvPr id="15" name="Graphic 14" descr="Kiosk with solid fill">
            <a:extLst>
              <a:ext uri="{FF2B5EF4-FFF2-40B4-BE49-F238E27FC236}">
                <a16:creationId xmlns:a16="http://schemas.microsoft.com/office/drawing/2014/main" id="{8EAD87EF-C2D5-48A6-B159-DA55C35AD95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64164" y="3152729"/>
            <a:ext cx="738809" cy="738809"/>
          </a:xfrm>
          <a:prstGeom prst="rect">
            <a:avLst/>
          </a:prstGeom>
        </p:spPr>
      </p:pic>
      <p:pic>
        <p:nvPicPr>
          <p:cNvPr id="16" name="Graphic 15" descr="Kiosk with solid fill">
            <a:extLst>
              <a:ext uri="{FF2B5EF4-FFF2-40B4-BE49-F238E27FC236}">
                <a16:creationId xmlns:a16="http://schemas.microsoft.com/office/drawing/2014/main" id="{B5F36F4C-0685-42C1-8976-315837634A0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61259" y="4260943"/>
            <a:ext cx="738809" cy="738809"/>
          </a:xfrm>
          <a:prstGeom prst="rect">
            <a:avLst/>
          </a:prstGeom>
        </p:spPr>
      </p:pic>
      <p:cxnSp>
        <p:nvCxnSpPr>
          <p:cNvPr id="18" name="Straight Arrow Connector 17">
            <a:extLst>
              <a:ext uri="{FF2B5EF4-FFF2-40B4-BE49-F238E27FC236}">
                <a16:creationId xmlns:a16="http://schemas.microsoft.com/office/drawing/2014/main" id="{4EF39B80-650E-410A-B7CF-9C213B5179C4}"/>
              </a:ext>
            </a:extLst>
          </p:cNvPr>
          <p:cNvCxnSpPr>
            <a:cxnSpLocks/>
            <a:stCxn id="10" idx="3"/>
            <a:endCxn id="14" idx="1"/>
          </p:cNvCxnSpPr>
          <p:nvPr/>
        </p:nvCxnSpPr>
        <p:spPr>
          <a:xfrm>
            <a:off x="2276469" y="2435272"/>
            <a:ext cx="3418113" cy="1001190"/>
          </a:xfrm>
          <a:prstGeom prst="straightConnector1">
            <a:avLst/>
          </a:prstGeom>
          <a:ln>
            <a:solidFill>
              <a:srgbClr val="FFFF00"/>
            </a:solidFill>
            <a:tailEnd type="triangle"/>
          </a:ln>
        </p:spPr>
        <p:style>
          <a:lnRef idx="3">
            <a:schemeClr val="accent1"/>
          </a:lnRef>
          <a:fillRef idx="0">
            <a:schemeClr val="accent1"/>
          </a:fillRef>
          <a:effectRef idx="2">
            <a:schemeClr val="accent1"/>
          </a:effectRef>
          <a:fontRef idx="minor">
            <a:schemeClr val="tx1"/>
          </a:fontRef>
        </p:style>
      </p:cxnSp>
      <p:cxnSp>
        <p:nvCxnSpPr>
          <p:cNvPr id="21" name="Straight Arrow Connector 20">
            <a:extLst>
              <a:ext uri="{FF2B5EF4-FFF2-40B4-BE49-F238E27FC236}">
                <a16:creationId xmlns:a16="http://schemas.microsoft.com/office/drawing/2014/main" id="{DCB08C93-C630-4084-9244-6DAC5C3D4923}"/>
              </a:ext>
            </a:extLst>
          </p:cNvPr>
          <p:cNvCxnSpPr>
            <a:cxnSpLocks/>
            <a:stCxn id="15" idx="3"/>
            <a:endCxn id="14" idx="1"/>
          </p:cNvCxnSpPr>
          <p:nvPr/>
        </p:nvCxnSpPr>
        <p:spPr>
          <a:xfrm flipV="1">
            <a:off x="2302973" y="3436462"/>
            <a:ext cx="3391609" cy="85672"/>
          </a:xfrm>
          <a:prstGeom prst="straightConnector1">
            <a:avLst/>
          </a:prstGeom>
          <a:ln>
            <a:solidFill>
              <a:srgbClr val="FFFF00"/>
            </a:solidFill>
            <a:tailEnd type="triangle"/>
          </a:ln>
        </p:spPr>
        <p:style>
          <a:lnRef idx="3">
            <a:schemeClr val="accent1"/>
          </a:lnRef>
          <a:fillRef idx="0">
            <a:schemeClr val="accent1"/>
          </a:fillRef>
          <a:effectRef idx="2">
            <a:schemeClr val="accent1"/>
          </a:effectRef>
          <a:fontRef idx="minor">
            <a:schemeClr val="tx1"/>
          </a:fontRef>
        </p:style>
      </p:cxnSp>
      <p:cxnSp>
        <p:nvCxnSpPr>
          <p:cNvPr id="24" name="Straight Arrow Connector 23">
            <a:extLst>
              <a:ext uri="{FF2B5EF4-FFF2-40B4-BE49-F238E27FC236}">
                <a16:creationId xmlns:a16="http://schemas.microsoft.com/office/drawing/2014/main" id="{B853368A-362A-4EF2-8FB5-8E047E8CFF8A}"/>
              </a:ext>
            </a:extLst>
          </p:cNvPr>
          <p:cNvCxnSpPr>
            <a:cxnSpLocks/>
            <a:stCxn id="16" idx="3"/>
            <a:endCxn id="14" idx="1"/>
          </p:cNvCxnSpPr>
          <p:nvPr/>
        </p:nvCxnSpPr>
        <p:spPr>
          <a:xfrm flipV="1">
            <a:off x="2300068" y="3436462"/>
            <a:ext cx="3394514" cy="1193886"/>
          </a:xfrm>
          <a:prstGeom prst="straightConnector1">
            <a:avLst/>
          </a:prstGeom>
          <a:ln>
            <a:solidFill>
              <a:srgbClr val="FFFF00"/>
            </a:solidFill>
            <a:tailEnd type="triangle"/>
          </a:ln>
        </p:spPr>
        <p:style>
          <a:lnRef idx="3">
            <a:schemeClr val="accent1"/>
          </a:lnRef>
          <a:fillRef idx="0">
            <a:schemeClr val="accent1"/>
          </a:fillRef>
          <a:effectRef idx="2">
            <a:schemeClr val="accent1"/>
          </a:effectRef>
          <a:fontRef idx="minor">
            <a:schemeClr val="tx1"/>
          </a:fontRef>
        </p:style>
      </p:cxnSp>
      <p:pic>
        <p:nvPicPr>
          <p:cNvPr id="27" name="Graphic 26" descr="Cloud outline">
            <a:extLst>
              <a:ext uri="{FF2B5EF4-FFF2-40B4-BE49-F238E27FC236}">
                <a16:creationId xmlns:a16="http://schemas.microsoft.com/office/drawing/2014/main" id="{B19031D4-3230-4A25-9279-A186CB666F1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809384" y="2008110"/>
            <a:ext cx="2630149" cy="2630149"/>
          </a:xfrm>
          <a:prstGeom prst="rect">
            <a:avLst/>
          </a:prstGeom>
        </p:spPr>
      </p:pic>
      <p:cxnSp>
        <p:nvCxnSpPr>
          <p:cNvPr id="29" name="Straight Arrow Connector 28">
            <a:extLst>
              <a:ext uri="{FF2B5EF4-FFF2-40B4-BE49-F238E27FC236}">
                <a16:creationId xmlns:a16="http://schemas.microsoft.com/office/drawing/2014/main" id="{012A97EF-6CCF-42C0-BF3D-6EE9FCAF01F0}"/>
              </a:ext>
            </a:extLst>
          </p:cNvPr>
          <p:cNvCxnSpPr>
            <a:cxnSpLocks/>
          </p:cNvCxnSpPr>
          <p:nvPr/>
        </p:nvCxnSpPr>
        <p:spPr>
          <a:xfrm>
            <a:off x="6990117" y="3436462"/>
            <a:ext cx="1955100" cy="0"/>
          </a:xfrm>
          <a:prstGeom prst="straightConnector1">
            <a:avLst/>
          </a:prstGeom>
          <a:ln>
            <a:solidFill>
              <a:srgbClr val="FFFF00"/>
            </a:solidFill>
            <a:tailEnd type="triangle"/>
          </a:ln>
        </p:spPr>
        <p:style>
          <a:lnRef idx="3">
            <a:schemeClr val="accent1"/>
          </a:lnRef>
          <a:fillRef idx="0">
            <a:schemeClr val="accent1"/>
          </a:fillRef>
          <a:effectRef idx="2">
            <a:schemeClr val="accent1"/>
          </a:effectRef>
          <a:fontRef idx="minor">
            <a:schemeClr val="tx1"/>
          </a:fontRef>
        </p:style>
      </p:cxnSp>
      <p:sp>
        <p:nvSpPr>
          <p:cNvPr id="30" name="TextBox 29">
            <a:extLst>
              <a:ext uri="{FF2B5EF4-FFF2-40B4-BE49-F238E27FC236}">
                <a16:creationId xmlns:a16="http://schemas.microsoft.com/office/drawing/2014/main" id="{68286747-634E-4695-837B-64D6E39F118D}"/>
              </a:ext>
            </a:extLst>
          </p:cNvPr>
          <p:cNvSpPr txBox="1"/>
          <p:nvPr/>
        </p:nvSpPr>
        <p:spPr>
          <a:xfrm>
            <a:off x="1030894" y="5262206"/>
            <a:ext cx="1752339"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dirty="0">
                <a:latin typeface="+mj-lt"/>
              </a:rPr>
              <a:t>LOCAL VENDORS</a:t>
            </a:r>
          </a:p>
        </p:txBody>
      </p:sp>
      <p:sp>
        <p:nvSpPr>
          <p:cNvPr id="31" name="TextBox 30">
            <a:extLst>
              <a:ext uri="{FF2B5EF4-FFF2-40B4-BE49-F238E27FC236}">
                <a16:creationId xmlns:a16="http://schemas.microsoft.com/office/drawing/2014/main" id="{7A1CE3E1-FEFA-4F70-B926-D78AA8EEB81E}"/>
              </a:ext>
            </a:extLst>
          </p:cNvPr>
          <p:cNvSpPr txBox="1"/>
          <p:nvPr/>
        </p:nvSpPr>
        <p:spPr>
          <a:xfrm>
            <a:off x="5516762" y="5262206"/>
            <a:ext cx="1775807"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dirty="0">
                <a:latin typeface="+mj-lt"/>
              </a:rPr>
              <a:t>CONNECT BAZAR</a:t>
            </a:r>
          </a:p>
        </p:txBody>
      </p:sp>
      <p:sp>
        <p:nvSpPr>
          <p:cNvPr id="32" name="TextBox 31">
            <a:extLst>
              <a:ext uri="{FF2B5EF4-FFF2-40B4-BE49-F238E27FC236}">
                <a16:creationId xmlns:a16="http://schemas.microsoft.com/office/drawing/2014/main" id="{17C2BF16-347E-480F-BA8F-C85F92B5DD3B}"/>
              </a:ext>
            </a:extLst>
          </p:cNvPr>
          <p:cNvSpPr txBox="1"/>
          <p:nvPr/>
        </p:nvSpPr>
        <p:spPr>
          <a:xfrm>
            <a:off x="8969992" y="5262206"/>
            <a:ext cx="2377382"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dirty="0">
                <a:latin typeface="+mj-lt"/>
              </a:rPr>
              <a:t>CLOUD OF CUSTOMERS</a:t>
            </a:r>
          </a:p>
        </p:txBody>
      </p:sp>
    </p:spTree>
    <p:extLst>
      <p:ext uri="{BB962C8B-B14F-4D97-AF65-F5344CB8AC3E}">
        <p14:creationId xmlns:p14="http://schemas.microsoft.com/office/powerpoint/2010/main" val="2547283680"/>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EFA59-5429-4413-A2E4-0063B502DF67}"/>
              </a:ext>
            </a:extLst>
          </p:cNvPr>
          <p:cNvSpPr>
            <a:spLocks noGrp="1"/>
          </p:cNvSpPr>
          <p:nvPr>
            <p:ph type="title"/>
          </p:nvPr>
        </p:nvSpPr>
        <p:spPr>
          <a:xfrm>
            <a:off x="685801" y="159027"/>
            <a:ext cx="10131425" cy="622852"/>
          </a:xfrm>
        </p:spPr>
        <p:txBody>
          <a:bodyPr>
            <a:normAutofit fontScale="90000"/>
          </a:bodyPr>
          <a:lstStyle/>
          <a:p>
            <a:r>
              <a:rPr lang="en-US" dirty="0"/>
              <a:t>KEY HIGHLIGHTS</a:t>
            </a:r>
          </a:p>
        </p:txBody>
      </p:sp>
      <p:sp>
        <p:nvSpPr>
          <p:cNvPr id="3" name="Content Placeholder 2">
            <a:extLst>
              <a:ext uri="{FF2B5EF4-FFF2-40B4-BE49-F238E27FC236}">
                <a16:creationId xmlns:a16="http://schemas.microsoft.com/office/drawing/2014/main" id="{B4F54DA8-630F-4E10-9A2E-39F7C4E3DE68}"/>
              </a:ext>
            </a:extLst>
          </p:cNvPr>
          <p:cNvSpPr>
            <a:spLocks noGrp="1"/>
          </p:cNvSpPr>
          <p:nvPr>
            <p:ph idx="1"/>
          </p:nvPr>
        </p:nvSpPr>
        <p:spPr>
          <a:xfrm>
            <a:off x="304801" y="949372"/>
            <a:ext cx="11463130" cy="3649133"/>
          </a:xfrm>
        </p:spPr>
        <p:txBody>
          <a:bodyPr/>
          <a:lstStyle/>
          <a:p>
            <a:r>
              <a:rPr lang="en-US" dirty="0"/>
              <a:t>You can customize / handle products price, availability, display </a:t>
            </a:r>
            <a:r>
              <a:rPr lang="en-US" dirty="0" err="1"/>
              <a:t>etc</a:t>
            </a:r>
            <a:r>
              <a:rPr lang="en-US" dirty="0"/>
              <a:t> at runtime with direct reflect to your customers.</a:t>
            </a:r>
          </a:p>
          <a:p>
            <a:r>
              <a:rPr lang="en-US" dirty="0"/>
              <a:t>Connect Bazar comes with multi-vendor support, where you manage your vendors on the go (their products, sales analysis and their delivery partners) and they also have their own admin portal limited to managing their products.</a:t>
            </a:r>
          </a:p>
          <a:p>
            <a:r>
              <a:rPr lang="en-US" dirty="0"/>
              <a:t> We provide another delivery partner app, which your vendors will provide to their delivery persons which manages the order allocated to them and can track the delivery locations and update the order status.</a:t>
            </a:r>
          </a:p>
          <a:p>
            <a:r>
              <a:rPr lang="en-US" dirty="0"/>
              <a:t>You can create / manage customized coupon codes which you can use promoting  your products.</a:t>
            </a:r>
          </a:p>
          <a:p>
            <a:endParaRPr lang="en-US" dirty="0"/>
          </a:p>
        </p:txBody>
      </p:sp>
      <p:pic>
        <p:nvPicPr>
          <p:cNvPr id="4" name="Content Placeholder 4" descr="Logo, icon&#10;&#10;Description automatically generated">
            <a:extLst>
              <a:ext uri="{FF2B5EF4-FFF2-40B4-BE49-F238E27FC236}">
                <a16:creationId xmlns:a16="http://schemas.microsoft.com/office/drawing/2014/main" id="{9FF61E3F-1826-44AE-BEC2-4E5B70AC2C17}"/>
              </a:ext>
            </a:extLst>
          </p:cNvPr>
          <p:cNvPicPr>
            <a:picLocks noChangeAspect="1"/>
          </p:cNvPicPr>
          <p:nvPr/>
        </p:nvPicPr>
        <p:blipFill>
          <a:blip r:embed="rId2"/>
          <a:stretch>
            <a:fillRect/>
          </a:stretch>
        </p:blipFill>
        <p:spPr>
          <a:xfrm>
            <a:off x="211016" y="183735"/>
            <a:ext cx="245544" cy="280091"/>
          </a:xfrm>
          <a:prstGeom prst="rect">
            <a:avLst/>
          </a:prstGeom>
        </p:spPr>
      </p:pic>
    </p:spTree>
    <p:extLst>
      <p:ext uri="{BB962C8B-B14F-4D97-AF65-F5344CB8AC3E}">
        <p14:creationId xmlns:p14="http://schemas.microsoft.com/office/powerpoint/2010/main" val="2131272385"/>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5D47497-F2F8-4313-863A-E76DECDB1437}"/>
              </a:ext>
            </a:extLst>
          </p:cNvPr>
          <p:cNvSpPr>
            <a:spLocks noGrp="1"/>
          </p:cNvSpPr>
          <p:nvPr>
            <p:ph type="title"/>
          </p:nvPr>
        </p:nvSpPr>
        <p:spPr>
          <a:xfrm>
            <a:off x="685801" y="159027"/>
            <a:ext cx="10131425" cy="622852"/>
          </a:xfrm>
        </p:spPr>
        <p:txBody>
          <a:bodyPr>
            <a:normAutofit fontScale="90000"/>
          </a:bodyPr>
          <a:lstStyle/>
          <a:p>
            <a:r>
              <a:rPr lang="en-US" dirty="0"/>
              <a:t>ADDITIONAL DETAILS</a:t>
            </a:r>
          </a:p>
        </p:txBody>
      </p:sp>
      <p:sp>
        <p:nvSpPr>
          <p:cNvPr id="5" name="Content Placeholder 2">
            <a:extLst>
              <a:ext uri="{FF2B5EF4-FFF2-40B4-BE49-F238E27FC236}">
                <a16:creationId xmlns:a16="http://schemas.microsoft.com/office/drawing/2014/main" id="{26D2895C-04F7-4F82-B66F-CC6AC22BC8BE}"/>
              </a:ext>
            </a:extLst>
          </p:cNvPr>
          <p:cNvSpPr>
            <a:spLocks noGrp="1"/>
          </p:cNvSpPr>
          <p:nvPr>
            <p:ph idx="1"/>
          </p:nvPr>
        </p:nvSpPr>
        <p:spPr>
          <a:xfrm>
            <a:off x="364435" y="1803591"/>
            <a:ext cx="11463130" cy="4895382"/>
          </a:xfrm>
        </p:spPr>
        <p:txBody>
          <a:bodyPr>
            <a:normAutofit/>
          </a:bodyPr>
          <a:lstStyle/>
          <a:p>
            <a:r>
              <a:rPr lang="en-US" dirty="0"/>
              <a:t>Setup an additional AWS account with free tier (capping of 1GB storage) for 12 months, and other additional cost for storage and bandwidth will be handled by client.</a:t>
            </a:r>
          </a:p>
          <a:p>
            <a:r>
              <a:rPr lang="en-US" dirty="0"/>
              <a:t>To integrate Google map API, we will need Google platform account from client side (free </a:t>
            </a:r>
            <a:r>
              <a:rPr lang="en-US" dirty="0" err="1"/>
              <a:t>upto</a:t>
            </a:r>
            <a:r>
              <a:rPr lang="en-US" dirty="0"/>
              <a:t> 75000 request per month), apart from that cost will be handled by client.</a:t>
            </a:r>
          </a:p>
          <a:p>
            <a:r>
              <a:rPr lang="en-US" dirty="0"/>
              <a:t>Cost of deploying mobile app to Play store /  Apple store should be incurred by client itself, though we will help setting up the app to the stores.</a:t>
            </a:r>
          </a:p>
          <a:p>
            <a:r>
              <a:rPr lang="en-US" dirty="0"/>
              <a:t>Cost of deploying admin portal to specific domain is purely choice of client, since it adds additional cost to buy new domain, but if client don’t want to spend on this, the admin portal could be accessible at AWS instance IP address.</a:t>
            </a:r>
          </a:p>
          <a:p>
            <a:r>
              <a:rPr lang="en-US" dirty="0"/>
              <a:t>[OPTIONAL] If client wants domain specific email id for all email notifications, that cost should be handled by client, we’ll make sure to integrate and work smoothly with our application.</a:t>
            </a:r>
          </a:p>
          <a:p>
            <a:r>
              <a:rPr lang="en-US" dirty="0"/>
              <a:t>[OPTIONAL] If client was SMS based notifications, that cost should be handled by client, we’ll make sure to integrate and work smoothly with our application.</a:t>
            </a:r>
          </a:p>
          <a:p>
            <a:r>
              <a:rPr lang="en-US" dirty="0"/>
              <a:t>We’ll provide support for all the features provided in this document for 3 months. Any feature out of scope of this, will cost additional charge from client to develop / maintain.</a:t>
            </a:r>
          </a:p>
          <a:p>
            <a:endParaRPr lang="en-US" dirty="0"/>
          </a:p>
        </p:txBody>
      </p:sp>
      <p:sp>
        <p:nvSpPr>
          <p:cNvPr id="7" name="TextBox 6">
            <a:extLst>
              <a:ext uri="{FF2B5EF4-FFF2-40B4-BE49-F238E27FC236}">
                <a16:creationId xmlns:a16="http://schemas.microsoft.com/office/drawing/2014/main" id="{5C302681-865B-48F5-886A-DCADE8490FE6}"/>
              </a:ext>
            </a:extLst>
          </p:cNvPr>
          <p:cNvSpPr txBox="1"/>
          <p:nvPr/>
        </p:nvSpPr>
        <p:spPr>
          <a:xfrm>
            <a:off x="304801" y="969570"/>
            <a:ext cx="11463130" cy="646331"/>
          </a:xfrm>
          <a:prstGeom prst="rect">
            <a:avLst/>
          </a:prstGeom>
          <a:noFill/>
        </p:spPr>
        <p:txBody>
          <a:bodyPr wrap="square">
            <a:spAutoFit/>
          </a:bodyPr>
          <a:lstStyle/>
          <a:p>
            <a:r>
              <a:rPr lang="en-US" dirty="0"/>
              <a:t>For setting up a separate instance for your own Connect BAZAR, we need to do below pre-requisites, which our team will coordinate with you:</a:t>
            </a:r>
          </a:p>
        </p:txBody>
      </p:sp>
      <p:pic>
        <p:nvPicPr>
          <p:cNvPr id="8" name="Content Placeholder 4" descr="Logo, icon&#10;&#10;Description automatically generated">
            <a:extLst>
              <a:ext uri="{FF2B5EF4-FFF2-40B4-BE49-F238E27FC236}">
                <a16:creationId xmlns:a16="http://schemas.microsoft.com/office/drawing/2014/main" id="{0FE4CDEB-8EC9-428D-AD5B-D25F56A6D4F0}"/>
              </a:ext>
            </a:extLst>
          </p:cNvPr>
          <p:cNvPicPr>
            <a:picLocks noChangeAspect="1"/>
          </p:cNvPicPr>
          <p:nvPr/>
        </p:nvPicPr>
        <p:blipFill>
          <a:blip r:embed="rId2"/>
          <a:stretch>
            <a:fillRect/>
          </a:stretch>
        </p:blipFill>
        <p:spPr>
          <a:xfrm>
            <a:off x="211016" y="183735"/>
            <a:ext cx="245544" cy="280091"/>
          </a:xfrm>
          <a:prstGeom prst="rect">
            <a:avLst/>
          </a:prstGeom>
        </p:spPr>
      </p:pic>
    </p:spTree>
    <p:extLst>
      <p:ext uri="{BB962C8B-B14F-4D97-AF65-F5344CB8AC3E}">
        <p14:creationId xmlns:p14="http://schemas.microsoft.com/office/powerpoint/2010/main" val="3444799182"/>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79260-BD62-4605-B6B6-A43EC275FA09}"/>
              </a:ext>
            </a:extLst>
          </p:cNvPr>
          <p:cNvSpPr>
            <a:spLocks noGrp="1"/>
          </p:cNvSpPr>
          <p:nvPr>
            <p:ph type="title"/>
          </p:nvPr>
        </p:nvSpPr>
        <p:spPr>
          <a:xfrm>
            <a:off x="685801" y="2411896"/>
            <a:ext cx="10131425" cy="1456267"/>
          </a:xfrm>
        </p:spPr>
        <p:txBody>
          <a:bodyPr>
            <a:normAutofit/>
          </a:bodyPr>
          <a:lstStyle/>
          <a:p>
            <a:pPr algn="ctr"/>
            <a:r>
              <a:rPr lang="en-US" sz="8000" dirty="0"/>
              <a:t>THANK YOU</a:t>
            </a:r>
          </a:p>
        </p:txBody>
      </p:sp>
      <p:pic>
        <p:nvPicPr>
          <p:cNvPr id="4" name="Picture 3" descr="Icon&#10;&#10;Description automatically generated">
            <a:extLst>
              <a:ext uri="{FF2B5EF4-FFF2-40B4-BE49-F238E27FC236}">
                <a16:creationId xmlns:a16="http://schemas.microsoft.com/office/drawing/2014/main" id="{2E6B2076-6B4D-4712-92F9-0DC36E979DD6}"/>
              </a:ext>
            </a:extLst>
          </p:cNvPr>
          <p:cNvPicPr>
            <a:picLocks noChangeAspect="1"/>
          </p:cNvPicPr>
          <p:nvPr/>
        </p:nvPicPr>
        <p:blipFill>
          <a:blip r:embed="rId2"/>
          <a:stretch>
            <a:fillRect/>
          </a:stretch>
        </p:blipFill>
        <p:spPr>
          <a:xfrm>
            <a:off x="9101797" y="5744369"/>
            <a:ext cx="655386" cy="573483"/>
          </a:xfrm>
          <a:prstGeom prst="rect">
            <a:avLst/>
          </a:prstGeom>
        </p:spPr>
      </p:pic>
      <p:sp>
        <p:nvSpPr>
          <p:cNvPr id="5" name="TextBox 4">
            <a:extLst>
              <a:ext uri="{FF2B5EF4-FFF2-40B4-BE49-F238E27FC236}">
                <a16:creationId xmlns:a16="http://schemas.microsoft.com/office/drawing/2014/main" id="{3DA61FEC-8EC5-404C-BEAF-525127A47669}"/>
              </a:ext>
            </a:extLst>
          </p:cNvPr>
          <p:cNvSpPr txBox="1"/>
          <p:nvPr/>
        </p:nvSpPr>
        <p:spPr>
          <a:xfrm>
            <a:off x="9762981" y="5800642"/>
            <a:ext cx="2390398" cy="461665"/>
          </a:xfrm>
          <a:prstGeom prst="rect">
            <a:avLst/>
          </a:prstGeom>
          <a:noFill/>
        </p:spPr>
        <p:txBody>
          <a:bodyPr wrap="none" rtlCol="0">
            <a:spAutoFit/>
          </a:bodyPr>
          <a:lstStyle/>
          <a:p>
            <a:r>
              <a:rPr lang="en-US" sz="2400" dirty="0"/>
              <a:t>CONNECT IT LABS</a:t>
            </a:r>
          </a:p>
        </p:txBody>
      </p:sp>
      <p:sp>
        <p:nvSpPr>
          <p:cNvPr id="6" name="TextBox 5">
            <a:extLst>
              <a:ext uri="{FF2B5EF4-FFF2-40B4-BE49-F238E27FC236}">
                <a16:creationId xmlns:a16="http://schemas.microsoft.com/office/drawing/2014/main" id="{27E7D2EB-C4F8-4C49-8C9E-B33D62260C67}"/>
              </a:ext>
            </a:extLst>
          </p:cNvPr>
          <p:cNvSpPr txBox="1"/>
          <p:nvPr/>
        </p:nvSpPr>
        <p:spPr>
          <a:xfrm>
            <a:off x="10098260" y="6361005"/>
            <a:ext cx="1764009" cy="307777"/>
          </a:xfrm>
          <a:prstGeom prst="rect">
            <a:avLst/>
          </a:prstGeom>
          <a:noFill/>
        </p:spPr>
        <p:txBody>
          <a:bodyPr wrap="none" rtlCol="0">
            <a:spAutoFit/>
          </a:bodyPr>
          <a:lstStyle/>
          <a:p>
            <a:r>
              <a:rPr lang="en-US" sz="1400" dirty="0"/>
              <a:t>www.connectitlabs.in</a:t>
            </a:r>
          </a:p>
        </p:txBody>
      </p:sp>
      <p:pic>
        <p:nvPicPr>
          <p:cNvPr id="7" name="Content Placeholder 4" descr="Logo, icon&#10;&#10;Description automatically generated">
            <a:extLst>
              <a:ext uri="{FF2B5EF4-FFF2-40B4-BE49-F238E27FC236}">
                <a16:creationId xmlns:a16="http://schemas.microsoft.com/office/drawing/2014/main" id="{72086EDF-92CC-40B0-B59D-A88490DD4A27}"/>
              </a:ext>
            </a:extLst>
          </p:cNvPr>
          <p:cNvPicPr>
            <a:picLocks noChangeAspect="1"/>
          </p:cNvPicPr>
          <p:nvPr/>
        </p:nvPicPr>
        <p:blipFill>
          <a:blip r:embed="rId3"/>
          <a:stretch>
            <a:fillRect/>
          </a:stretch>
        </p:blipFill>
        <p:spPr>
          <a:xfrm>
            <a:off x="211016" y="183735"/>
            <a:ext cx="245544" cy="280091"/>
          </a:xfrm>
          <a:prstGeom prst="rect">
            <a:avLst/>
          </a:prstGeom>
        </p:spPr>
      </p:pic>
    </p:spTree>
    <p:extLst>
      <p:ext uri="{BB962C8B-B14F-4D97-AF65-F5344CB8AC3E}">
        <p14:creationId xmlns:p14="http://schemas.microsoft.com/office/powerpoint/2010/main" val="116627498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2486-C7E3-42ED-B2FA-8D779D771E93}"/>
              </a:ext>
            </a:extLst>
          </p:cNvPr>
          <p:cNvSpPr>
            <a:spLocks noGrp="1"/>
          </p:cNvSpPr>
          <p:nvPr>
            <p:ph type="title"/>
          </p:nvPr>
        </p:nvSpPr>
        <p:spPr>
          <a:xfrm>
            <a:off x="685801" y="609600"/>
            <a:ext cx="10131425" cy="649357"/>
          </a:xfrm>
        </p:spPr>
        <p:txBody>
          <a:bodyPr/>
          <a:lstStyle/>
          <a:p>
            <a:r>
              <a:rPr lang="en-US" dirty="0"/>
              <a:t>FEATURES</a:t>
            </a:r>
          </a:p>
        </p:txBody>
      </p:sp>
      <p:sp>
        <p:nvSpPr>
          <p:cNvPr id="3" name="Content Placeholder 2">
            <a:extLst>
              <a:ext uri="{FF2B5EF4-FFF2-40B4-BE49-F238E27FC236}">
                <a16:creationId xmlns:a16="http://schemas.microsoft.com/office/drawing/2014/main" id="{B438A8DF-BD26-4B04-8FFE-ADDC9445AB6A}"/>
              </a:ext>
            </a:extLst>
          </p:cNvPr>
          <p:cNvSpPr>
            <a:spLocks noGrp="1"/>
          </p:cNvSpPr>
          <p:nvPr>
            <p:ph idx="1"/>
          </p:nvPr>
        </p:nvSpPr>
        <p:spPr>
          <a:xfrm>
            <a:off x="685801" y="1413198"/>
            <a:ext cx="10131425" cy="5146628"/>
          </a:xfrm>
        </p:spPr>
        <p:txBody>
          <a:bodyPr>
            <a:normAutofit/>
          </a:bodyPr>
          <a:lstStyle/>
          <a:p>
            <a:r>
              <a:rPr lang="en-US" dirty="0"/>
              <a:t>Provide facilities for local vendors to reach local customers online.</a:t>
            </a:r>
          </a:p>
          <a:p>
            <a:pPr marL="0" indent="0">
              <a:buNone/>
            </a:pPr>
            <a:endParaRPr lang="en-US" dirty="0"/>
          </a:p>
          <a:p>
            <a:r>
              <a:rPr lang="en-US" dirty="0"/>
              <a:t>Competitive pricing among vendors to provide qualitative local goods.</a:t>
            </a:r>
          </a:p>
          <a:p>
            <a:pPr marL="0" indent="0">
              <a:buNone/>
            </a:pPr>
            <a:endParaRPr lang="en-US" dirty="0"/>
          </a:p>
          <a:p>
            <a:r>
              <a:rPr lang="en-US" dirty="0"/>
              <a:t>Provides an admin area for vendor, where vendor can manage their orders, get sales report, product management, coupons, print bill etc.</a:t>
            </a:r>
          </a:p>
          <a:p>
            <a:pPr marL="0" indent="0">
              <a:buNone/>
            </a:pPr>
            <a:endParaRPr lang="en-US" dirty="0"/>
          </a:p>
          <a:p>
            <a:r>
              <a:rPr lang="en-US" dirty="0"/>
              <a:t>Connect to your local or global customers digitally through our mobile based solutions.</a:t>
            </a:r>
          </a:p>
          <a:p>
            <a:pPr marL="0" indent="0">
              <a:buNone/>
            </a:pPr>
            <a:endParaRPr lang="en-US" dirty="0"/>
          </a:p>
          <a:p>
            <a:r>
              <a:rPr lang="en-US" dirty="0"/>
              <a:t>Manage your products availability at real-time with 0 downtime.</a:t>
            </a:r>
          </a:p>
          <a:p>
            <a:endParaRPr lang="en-US" dirty="0"/>
          </a:p>
        </p:txBody>
      </p:sp>
      <p:pic>
        <p:nvPicPr>
          <p:cNvPr id="4" name="Content Placeholder 4" descr="Logo, icon&#10;&#10;Description automatically generated">
            <a:extLst>
              <a:ext uri="{FF2B5EF4-FFF2-40B4-BE49-F238E27FC236}">
                <a16:creationId xmlns:a16="http://schemas.microsoft.com/office/drawing/2014/main" id="{234E7350-45C9-4F21-B44D-66E3EC655AF2}"/>
              </a:ext>
            </a:extLst>
          </p:cNvPr>
          <p:cNvPicPr>
            <a:picLocks noChangeAspect="1"/>
          </p:cNvPicPr>
          <p:nvPr/>
        </p:nvPicPr>
        <p:blipFill>
          <a:blip r:embed="rId2"/>
          <a:stretch>
            <a:fillRect/>
          </a:stretch>
        </p:blipFill>
        <p:spPr>
          <a:xfrm>
            <a:off x="211016" y="183735"/>
            <a:ext cx="245544" cy="280091"/>
          </a:xfrm>
          <a:prstGeom prst="rect">
            <a:avLst/>
          </a:prstGeom>
        </p:spPr>
      </p:pic>
    </p:spTree>
    <p:extLst>
      <p:ext uri="{BB962C8B-B14F-4D97-AF65-F5344CB8AC3E}">
        <p14:creationId xmlns:p14="http://schemas.microsoft.com/office/powerpoint/2010/main" val="94319870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B758B-69AB-4998-A575-23B443FBD2E9}"/>
              </a:ext>
            </a:extLst>
          </p:cNvPr>
          <p:cNvSpPr>
            <a:spLocks noGrp="1"/>
          </p:cNvSpPr>
          <p:nvPr>
            <p:ph type="title"/>
          </p:nvPr>
        </p:nvSpPr>
        <p:spPr>
          <a:xfrm>
            <a:off x="685801" y="609600"/>
            <a:ext cx="10131425" cy="715617"/>
          </a:xfrm>
        </p:spPr>
        <p:txBody>
          <a:bodyPr/>
          <a:lstStyle/>
          <a:p>
            <a:r>
              <a:rPr lang="en-US" dirty="0"/>
              <a:t>ADMIN APPLICATION</a:t>
            </a:r>
          </a:p>
        </p:txBody>
      </p:sp>
      <p:pic>
        <p:nvPicPr>
          <p:cNvPr id="4" name="Content Placeholder 4" descr="Logo, icon&#10;&#10;Description automatically generated">
            <a:extLst>
              <a:ext uri="{FF2B5EF4-FFF2-40B4-BE49-F238E27FC236}">
                <a16:creationId xmlns:a16="http://schemas.microsoft.com/office/drawing/2014/main" id="{7EACE1BF-A02C-4E60-9AC7-577173FD98D0}"/>
              </a:ext>
            </a:extLst>
          </p:cNvPr>
          <p:cNvPicPr>
            <a:picLocks noChangeAspect="1"/>
          </p:cNvPicPr>
          <p:nvPr/>
        </p:nvPicPr>
        <p:blipFill>
          <a:blip r:embed="rId2"/>
          <a:stretch>
            <a:fillRect/>
          </a:stretch>
        </p:blipFill>
        <p:spPr>
          <a:xfrm>
            <a:off x="211016" y="183735"/>
            <a:ext cx="245544" cy="280091"/>
          </a:xfrm>
          <a:prstGeom prst="rect">
            <a:avLst/>
          </a:prstGeom>
        </p:spPr>
      </p:pic>
      <p:pic>
        <p:nvPicPr>
          <p:cNvPr id="8" name="Picture 7">
            <a:extLst>
              <a:ext uri="{FF2B5EF4-FFF2-40B4-BE49-F238E27FC236}">
                <a16:creationId xmlns:a16="http://schemas.microsoft.com/office/drawing/2014/main" id="{303517D0-8316-442D-B991-47B60A768AC1}"/>
              </a:ext>
            </a:extLst>
          </p:cNvPr>
          <p:cNvPicPr>
            <a:picLocks noChangeAspect="1"/>
          </p:cNvPicPr>
          <p:nvPr/>
        </p:nvPicPr>
        <p:blipFill>
          <a:blip r:embed="rId3"/>
          <a:stretch>
            <a:fillRect/>
          </a:stretch>
        </p:blipFill>
        <p:spPr>
          <a:xfrm>
            <a:off x="6096000" y="170482"/>
            <a:ext cx="5883965" cy="6508613"/>
          </a:xfrm>
          <a:prstGeom prst="rect">
            <a:avLst/>
          </a:prstGeom>
        </p:spPr>
      </p:pic>
    </p:spTree>
    <p:extLst>
      <p:ext uri="{BB962C8B-B14F-4D97-AF65-F5344CB8AC3E}">
        <p14:creationId xmlns:p14="http://schemas.microsoft.com/office/powerpoint/2010/main" val="157036353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5077F8-03E2-4805-BE5A-51C7B811B2C8}"/>
              </a:ext>
            </a:extLst>
          </p:cNvPr>
          <p:cNvPicPr>
            <a:picLocks noChangeAspect="1"/>
          </p:cNvPicPr>
          <p:nvPr/>
        </p:nvPicPr>
        <p:blipFill>
          <a:blip r:embed="rId2"/>
          <a:stretch>
            <a:fillRect/>
          </a:stretch>
        </p:blipFill>
        <p:spPr>
          <a:xfrm>
            <a:off x="0" y="728873"/>
            <a:ext cx="12192000" cy="6129127"/>
          </a:xfrm>
          <a:prstGeom prst="rect">
            <a:avLst/>
          </a:prstGeom>
        </p:spPr>
      </p:pic>
      <p:sp>
        <p:nvSpPr>
          <p:cNvPr id="6" name="Title 1">
            <a:extLst>
              <a:ext uri="{FF2B5EF4-FFF2-40B4-BE49-F238E27FC236}">
                <a16:creationId xmlns:a16="http://schemas.microsoft.com/office/drawing/2014/main" id="{1F395B9B-498E-471A-898F-33869B00EEE7}"/>
              </a:ext>
            </a:extLst>
          </p:cNvPr>
          <p:cNvSpPr>
            <a:spLocks noGrp="1"/>
          </p:cNvSpPr>
          <p:nvPr>
            <p:ph type="title"/>
          </p:nvPr>
        </p:nvSpPr>
        <p:spPr>
          <a:xfrm>
            <a:off x="950841" y="13256"/>
            <a:ext cx="10131425" cy="715617"/>
          </a:xfrm>
        </p:spPr>
        <p:txBody>
          <a:bodyPr/>
          <a:lstStyle/>
          <a:p>
            <a:pPr algn="ctr"/>
            <a:r>
              <a:rPr lang="en-US" dirty="0"/>
              <a:t>ADMIN APPLICATION</a:t>
            </a:r>
          </a:p>
        </p:txBody>
      </p:sp>
      <p:pic>
        <p:nvPicPr>
          <p:cNvPr id="7" name="Content Placeholder 4" descr="Logo, icon&#10;&#10;Description automatically generated">
            <a:extLst>
              <a:ext uri="{FF2B5EF4-FFF2-40B4-BE49-F238E27FC236}">
                <a16:creationId xmlns:a16="http://schemas.microsoft.com/office/drawing/2014/main" id="{E8F5DF2B-2C4D-423D-B164-FD2DF698FC16}"/>
              </a:ext>
            </a:extLst>
          </p:cNvPr>
          <p:cNvPicPr>
            <a:picLocks noChangeAspect="1"/>
          </p:cNvPicPr>
          <p:nvPr/>
        </p:nvPicPr>
        <p:blipFill>
          <a:blip r:embed="rId3"/>
          <a:stretch>
            <a:fillRect/>
          </a:stretch>
        </p:blipFill>
        <p:spPr>
          <a:xfrm>
            <a:off x="211016" y="183735"/>
            <a:ext cx="245544" cy="280091"/>
          </a:xfrm>
          <a:prstGeom prst="rect">
            <a:avLst/>
          </a:prstGeom>
        </p:spPr>
      </p:pic>
    </p:spTree>
    <p:extLst>
      <p:ext uri="{BB962C8B-B14F-4D97-AF65-F5344CB8AC3E}">
        <p14:creationId xmlns:p14="http://schemas.microsoft.com/office/powerpoint/2010/main" val="166263733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C9A1E31-D91B-4A7A-B5BE-6D92BEB8B9F4}"/>
              </a:ext>
            </a:extLst>
          </p:cNvPr>
          <p:cNvPicPr>
            <a:picLocks noChangeAspect="1"/>
          </p:cNvPicPr>
          <p:nvPr/>
        </p:nvPicPr>
        <p:blipFill>
          <a:blip r:embed="rId2"/>
          <a:stretch>
            <a:fillRect/>
          </a:stretch>
        </p:blipFill>
        <p:spPr>
          <a:xfrm>
            <a:off x="0" y="991818"/>
            <a:ext cx="12192000" cy="5855016"/>
          </a:xfrm>
          <a:prstGeom prst="rect">
            <a:avLst/>
          </a:prstGeom>
        </p:spPr>
      </p:pic>
      <p:sp>
        <p:nvSpPr>
          <p:cNvPr id="6" name="Title 1">
            <a:extLst>
              <a:ext uri="{FF2B5EF4-FFF2-40B4-BE49-F238E27FC236}">
                <a16:creationId xmlns:a16="http://schemas.microsoft.com/office/drawing/2014/main" id="{5A747B54-13DA-4660-A928-2DB7F62947B6}"/>
              </a:ext>
            </a:extLst>
          </p:cNvPr>
          <p:cNvSpPr>
            <a:spLocks noGrp="1"/>
          </p:cNvSpPr>
          <p:nvPr>
            <p:ph type="title"/>
          </p:nvPr>
        </p:nvSpPr>
        <p:spPr>
          <a:xfrm>
            <a:off x="950841" y="13256"/>
            <a:ext cx="10131425" cy="715617"/>
          </a:xfrm>
        </p:spPr>
        <p:txBody>
          <a:bodyPr/>
          <a:lstStyle/>
          <a:p>
            <a:pPr algn="ctr"/>
            <a:r>
              <a:rPr lang="en-US" dirty="0"/>
              <a:t>ADMIN APPLICATION</a:t>
            </a:r>
          </a:p>
        </p:txBody>
      </p:sp>
      <p:pic>
        <p:nvPicPr>
          <p:cNvPr id="7" name="Content Placeholder 4" descr="Logo, icon&#10;&#10;Description automatically generated">
            <a:extLst>
              <a:ext uri="{FF2B5EF4-FFF2-40B4-BE49-F238E27FC236}">
                <a16:creationId xmlns:a16="http://schemas.microsoft.com/office/drawing/2014/main" id="{1A15C058-39D7-4578-B5F5-A0C76E6C53CC}"/>
              </a:ext>
            </a:extLst>
          </p:cNvPr>
          <p:cNvPicPr>
            <a:picLocks noChangeAspect="1"/>
          </p:cNvPicPr>
          <p:nvPr/>
        </p:nvPicPr>
        <p:blipFill>
          <a:blip r:embed="rId3"/>
          <a:stretch>
            <a:fillRect/>
          </a:stretch>
        </p:blipFill>
        <p:spPr>
          <a:xfrm>
            <a:off x="211016" y="183735"/>
            <a:ext cx="245544" cy="280091"/>
          </a:xfrm>
          <a:prstGeom prst="rect">
            <a:avLst/>
          </a:prstGeom>
        </p:spPr>
      </p:pic>
    </p:spTree>
    <p:extLst>
      <p:ext uri="{BB962C8B-B14F-4D97-AF65-F5344CB8AC3E}">
        <p14:creationId xmlns:p14="http://schemas.microsoft.com/office/powerpoint/2010/main" val="233608427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BCB0B72-0AE1-4DF3-8E71-2F4B74C9AC3A}"/>
              </a:ext>
            </a:extLst>
          </p:cNvPr>
          <p:cNvSpPr>
            <a:spLocks noGrp="1"/>
          </p:cNvSpPr>
          <p:nvPr>
            <p:ph type="title"/>
          </p:nvPr>
        </p:nvSpPr>
        <p:spPr>
          <a:xfrm>
            <a:off x="950841" y="13256"/>
            <a:ext cx="10131425" cy="715617"/>
          </a:xfrm>
        </p:spPr>
        <p:txBody>
          <a:bodyPr/>
          <a:lstStyle/>
          <a:p>
            <a:pPr algn="ctr"/>
            <a:r>
              <a:rPr lang="en-US" dirty="0"/>
              <a:t>ADMIN APPLICATION</a:t>
            </a:r>
          </a:p>
        </p:txBody>
      </p:sp>
      <p:pic>
        <p:nvPicPr>
          <p:cNvPr id="6" name="Picture 5">
            <a:extLst>
              <a:ext uri="{FF2B5EF4-FFF2-40B4-BE49-F238E27FC236}">
                <a16:creationId xmlns:a16="http://schemas.microsoft.com/office/drawing/2014/main" id="{AF6B7074-9D44-488E-9CDC-7C39159D6D91}"/>
              </a:ext>
            </a:extLst>
          </p:cNvPr>
          <p:cNvPicPr>
            <a:picLocks noChangeAspect="1"/>
          </p:cNvPicPr>
          <p:nvPr/>
        </p:nvPicPr>
        <p:blipFill>
          <a:blip r:embed="rId2"/>
          <a:stretch>
            <a:fillRect/>
          </a:stretch>
        </p:blipFill>
        <p:spPr>
          <a:xfrm>
            <a:off x="0" y="848219"/>
            <a:ext cx="12192000" cy="5903683"/>
          </a:xfrm>
          <a:prstGeom prst="rect">
            <a:avLst/>
          </a:prstGeom>
        </p:spPr>
      </p:pic>
      <p:pic>
        <p:nvPicPr>
          <p:cNvPr id="7" name="Content Placeholder 4" descr="Logo, icon&#10;&#10;Description automatically generated">
            <a:extLst>
              <a:ext uri="{FF2B5EF4-FFF2-40B4-BE49-F238E27FC236}">
                <a16:creationId xmlns:a16="http://schemas.microsoft.com/office/drawing/2014/main" id="{838AD62B-1FD7-438A-ADA1-F6EC789E11E4}"/>
              </a:ext>
            </a:extLst>
          </p:cNvPr>
          <p:cNvPicPr>
            <a:picLocks noChangeAspect="1"/>
          </p:cNvPicPr>
          <p:nvPr/>
        </p:nvPicPr>
        <p:blipFill>
          <a:blip r:embed="rId3"/>
          <a:stretch>
            <a:fillRect/>
          </a:stretch>
        </p:blipFill>
        <p:spPr>
          <a:xfrm>
            <a:off x="211016" y="183735"/>
            <a:ext cx="245544" cy="280091"/>
          </a:xfrm>
          <a:prstGeom prst="rect">
            <a:avLst/>
          </a:prstGeom>
        </p:spPr>
      </p:pic>
    </p:spTree>
    <p:extLst>
      <p:ext uri="{BB962C8B-B14F-4D97-AF65-F5344CB8AC3E}">
        <p14:creationId xmlns:p14="http://schemas.microsoft.com/office/powerpoint/2010/main" val="244308261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B26668C-6C87-4D2F-BBC6-C9BD48208541}"/>
              </a:ext>
            </a:extLst>
          </p:cNvPr>
          <p:cNvSpPr>
            <a:spLocks noGrp="1"/>
          </p:cNvSpPr>
          <p:nvPr>
            <p:ph type="title"/>
          </p:nvPr>
        </p:nvSpPr>
        <p:spPr>
          <a:xfrm>
            <a:off x="950841" y="13256"/>
            <a:ext cx="10131425" cy="715617"/>
          </a:xfrm>
        </p:spPr>
        <p:txBody>
          <a:bodyPr/>
          <a:lstStyle/>
          <a:p>
            <a:pPr algn="ctr"/>
            <a:r>
              <a:rPr lang="en-US" dirty="0"/>
              <a:t>ADMIN APPLICATION</a:t>
            </a:r>
          </a:p>
        </p:txBody>
      </p:sp>
      <p:pic>
        <p:nvPicPr>
          <p:cNvPr id="6" name="Picture 5">
            <a:extLst>
              <a:ext uri="{FF2B5EF4-FFF2-40B4-BE49-F238E27FC236}">
                <a16:creationId xmlns:a16="http://schemas.microsoft.com/office/drawing/2014/main" id="{E1DCEAC8-F319-4218-A162-E610577CAD23}"/>
              </a:ext>
            </a:extLst>
          </p:cNvPr>
          <p:cNvPicPr>
            <a:picLocks noChangeAspect="1"/>
          </p:cNvPicPr>
          <p:nvPr/>
        </p:nvPicPr>
        <p:blipFill>
          <a:blip r:embed="rId2"/>
          <a:stretch>
            <a:fillRect/>
          </a:stretch>
        </p:blipFill>
        <p:spPr>
          <a:xfrm>
            <a:off x="992259" y="728873"/>
            <a:ext cx="10248900" cy="6124575"/>
          </a:xfrm>
          <a:prstGeom prst="rect">
            <a:avLst/>
          </a:prstGeom>
        </p:spPr>
      </p:pic>
      <p:pic>
        <p:nvPicPr>
          <p:cNvPr id="7" name="Content Placeholder 4" descr="Logo, icon&#10;&#10;Description automatically generated">
            <a:extLst>
              <a:ext uri="{FF2B5EF4-FFF2-40B4-BE49-F238E27FC236}">
                <a16:creationId xmlns:a16="http://schemas.microsoft.com/office/drawing/2014/main" id="{64184DC7-A6AC-4644-89F9-0B1D20D8FE1C}"/>
              </a:ext>
            </a:extLst>
          </p:cNvPr>
          <p:cNvPicPr>
            <a:picLocks noChangeAspect="1"/>
          </p:cNvPicPr>
          <p:nvPr/>
        </p:nvPicPr>
        <p:blipFill>
          <a:blip r:embed="rId3"/>
          <a:stretch>
            <a:fillRect/>
          </a:stretch>
        </p:blipFill>
        <p:spPr>
          <a:xfrm>
            <a:off x="211016" y="183735"/>
            <a:ext cx="245544" cy="280091"/>
          </a:xfrm>
          <a:prstGeom prst="rect">
            <a:avLst/>
          </a:prstGeom>
        </p:spPr>
      </p:pic>
    </p:spTree>
    <p:extLst>
      <p:ext uri="{BB962C8B-B14F-4D97-AF65-F5344CB8AC3E}">
        <p14:creationId xmlns:p14="http://schemas.microsoft.com/office/powerpoint/2010/main" val="279656757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B9B9D72-49E3-443F-8BC2-1D74018B58C6}"/>
              </a:ext>
            </a:extLst>
          </p:cNvPr>
          <p:cNvSpPr>
            <a:spLocks noGrp="1"/>
          </p:cNvSpPr>
          <p:nvPr>
            <p:ph type="title"/>
          </p:nvPr>
        </p:nvSpPr>
        <p:spPr>
          <a:xfrm>
            <a:off x="950841" y="13256"/>
            <a:ext cx="10131425" cy="715617"/>
          </a:xfrm>
        </p:spPr>
        <p:txBody>
          <a:bodyPr/>
          <a:lstStyle/>
          <a:p>
            <a:pPr algn="ctr"/>
            <a:r>
              <a:rPr lang="en-US" dirty="0"/>
              <a:t>ADMIN APPLICATION</a:t>
            </a:r>
          </a:p>
        </p:txBody>
      </p:sp>
      <p:pic>
        <p:nvPicPr>
          <p:cNvPr id="6" name="Picture 5">
            <a:extLst>
              <a:ext uri="{FF2B5EF4-FFF2-40B4-BE49-F238E27FC236}">
                <a16:creationId xmlns:a16="http://schemas.microsoft.com/office/drawing/2014/main" id="{1EC50F29-0E18-4DB9-8CA7-3DDA8162C74B}"/>
              </a:ext>
            </a:extLst>
          </p:cNvPr>
          <p:cNvPicPr>
            <a:picLocks noChangeAspect="1"/>
          </p:cNvPicPr>
          <p:nvPr/>
        </p:nvPicPr>
        <p:blipFill>
          <a:blip r:embed="rId2"/>
          <a:stretch>
            <a:fillRect/>
          </a:stretch>
        </p:blipFill>
        <p:spPr>
          <a:xfrm>
            <a:off x="0" y="956800"/>
            <a:ext cx="12192000" cy="5792539"/>
          </a:xfrm>
          <a:prstGeom prst="rect">
            <a:avLst/>
          </a:prstGeom>
        </p:spPr>
      </p:pic>
      <p:pic>
        <p:nvPicPr>
          <p:cNvPr id="7" name="Content Placeholder 4" descr="Logo, icon&#10;&#10;Description automatically generated">
            <a:extLst>
              <a:ext uri="{FF2B5EF4-FFF2-40B4-BE49-F238E27FC236}">
                <a16:creationId xmlns:a16="http://schemas.microsoft.com/office/drawing/2014/main" id="{958F2879-E7C8-4676-8ECD-786BA06635E6}"/>
              </a:ext>
            </a:extLst>
          </p:cNvPr>
          <p:cNvPicPr>
            <a:picLocks noChangeAspect="1"/>
          </p:cNvPicPr>
          <p:nvPr/>
        </p:nvPicPr>
        <p:blipFill>
          <a:blip r:embed="rId3"/>
          <a:stretch>
            <a:fillRect/>
          </a:stretch>
        </p:blipFill>
        <p:spPr>
          <a:xfrm>
            <a:off x="211016" y="183735"/>
            <a:ext cx="245544" cy="280091"/>
          </a:xfrm>
          <a:prstGeom prst="rect">
            <a:avLst/>
          </a:prstGeom>
        </p:spPr>
      </p:pic>
    </p:spTree>
    <p:extLst>
      <p:ext uri="{BB962C8B-B14F-4D97-AF65-F5344CB8AC3E}">
        <p14:creationId xmlns:p14="http://schemas.microsoft.com/office/powerpoint/2010/main" val="4009020718"/>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TM03457452[[fn=Celestial]]</Template>
  <TotalTime>188</TotalTime>
  <Words>519</Words>
  <Application>Microsoft Office PowerPoint</Application>
  <PresentationFormat>Widescreen</PresentationFormat>
  <Paragraphs>50</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Celestial</vt:lpstr>
      <vt:lpstr>PowerPoint Presentation</vt:lpstr>
      <vt:lpstr>About connect bazar</vt:lpstr>
      <vt:lpstr>FEATURES</vt:lpstr>
      <vt:lpstr>ADMIN APPLICATION</vt:lpstr>
      <vt:lpstr>ADMIN APPLICATION</vt:lpstr>
      <vt:lpstr>ADMIN APPLICATION</vt:lpstr>
      <vt:lpstr>ADMIN APPLICATION</vt:lpstr>
      <vt:lpstr>ADMIN APPLICATION</vt:lpstr>
      <vt:lpstr>ADMIN APPLICATION</vt:lpstr>
      <vt:lpstr>ADMIN APPLICATION</vt:lpstr>
      <vt:lpstr>ADMIN APPLICATION</vt:lpstr>
      <vt:lpstr>ADMIN APPLICATION</vt:lpstr>
      <vt:lpstr>ADMIN APPLICATION</vt:lpstr>
      <vt:lpstr>ADMIN APPLICATION</vt:lpstr>
      <vt:lpstr>MOBILE APPLICATION</vt:lpstr>
      <vt:lpstr>MOBILE APPLICATION</vt:lpstr>
      <vt:lpstr>MOBILE APPLICATION</vt:lpstr>
      <vt:lpstr>MOBILE APPLICATION</vt:lpstr>
      <vt:lpstr>MOBILE APPLICATION</vt:lpstr>
      <vt:lpstr>KEY HIGHLIGHTS</vt:lpstr>
      <vt:lpstr>ADDITIONAL DETAILS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 IT BAZAR</dc:title>
  <dc:creator>Siddhant Gupta</dc:creator>
  <cp:lastModifiedBy>Siddhant Gupta</cp:lastModifiedBy>
  <cp:revision>13</cp:revision>
  <dcterms:created xsi:type="dcterms:W3CDTF">2020-12-14T09:04:56Z</dcterms:created>
  <dcterms:modified xsi:type="dcterms:W3CDTF">2020-12-14T12:12:58Z</dcterms:modified>
</cp:coreProperties>
</file>