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2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1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0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3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3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0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24B3-90BC-4E9F-A5D7-1737963528F1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475F-936F-4496-B395-1E1A2E426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13" y="0"/>
            <a:ext cx="687737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6" y="2123262"/>
            <a:ext cx="982118" cy="9290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tx1">
                <a:lumMod val="75000"/>
                <a:lumOff val="2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-1169608" y="2758917"/>
            <a:ext cx="294022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mion" panose="02000000000000000000" pitchFamily="2" charset="0"/>
              </a:rPr>
              <a:t>Grocerica</a:t>
            </a:r>
            <a:endParaRPr lang="en-US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ami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6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0"/>
            <a:ext cx="12428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Damion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 Gupta</dc:creator>
  <cp:lastModifiedBy>Siddhant Gupta</cp:lastModifiedBy>
  <cp:revision>4</cp:revision>
  <dcterms:created xsi:type="dcterms:W3CDTF">2020-07-27T17:49:27Z</dcterms:created>
  <dcterms:modified xsi:type="dcterms:W3CDTF">2020-07-29T05:20:31Z</dcterms:modified>
</cp:coreProperties>
</file>