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92" r:id="rId7"/>
    <p:sldId id="294" r:id="rId8"/>
    <p:sldId id="295" r:id="rId9"/>
    <p:sldId id="293" r:id="rId10"/>
    <p:sldId id="296" r:id="rId11"/>
    <p:sldId id="297" r:id="rId12"/>
    <p:sldId id="298" r:id="rId13"/>
    <p:sldId id="299" r:id="rId14"/>
    <p:sldId id="280" r:id="rId15"/>
    <p:sldId id="281" r:id="rId16"/>
    <p:sldId id="300" r:id="rId17"/>
    <p:sldId id="283" r:id="rId18"/>
    <p:sldId id="282" r:id="rId19"/>
    <p:sldId id="301" r:id="rId20"/>
    <p:sldId id="309" r:id="rId21"/>
    <p:sldId id="312" r:id="rId22"/>
    <p:sldId id="313" r:id="rId23"/>
    <p:sldId id="315" r:id="rId24"/>
    <p:sldId id="316" r:id="rId25"/>
    <p:sldId id="317" r:id="rId26"/>
    <p:sldId id="319" r:id="rId27"/>
    <p:sldId id="321" r:id="rId28"/>
    <p:sldId id="322" r:id="rId29"/>
    <p:sldId id="323" r:id="rId30"/>
    <p:sldId id="329" r:id="rId31"/>
    <p:sldId id="330" r:id="rId32"/>
    <p:sldId id="331" r:id="rId33"/>
    <p:sldId id="332" r:id="rId34"/>
    <p:sldId id="333" r:id="rId35"/>
    <p:sldId id="335" r:id="rId36"/>
    <p:sldId id="338" r:id="rId37"/>
    <p:sldId id="342" r:id="rId38"/>
    <p:sldId id="340" r:id="rId39"/>
    <p:sldId id="27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7"/>
            <p14:sldId id="258"/>
            <p14:sldId id="259"/>
            <p14:sldId id="292"/>
            <p14:sldId id="294"/>
            <p14:sldId id="295"/>
            <p14:sldId id="293"/>
            <p14:sldId id="296"/>
            <p14:sldId id="297"/>
            <p14:sldId id="298"/>
            <p14:sldId id="299"/>
            <p14:sldId id="280"/>
            <p14:sldId id="281"/>
            <p14:sldId id="300"/>
            <p14:sldId id="283"/>
            <p14:sldId id="282"/>
            <p14:sldId id="301"/>
            <p14:sldId id="309"/>
            <p14:sldId id="312"/>
            <p14:sldId id="313"/>
            <p14:sldId id="315"/>
            <p14:sldId id="316"/>
            <p14:sldId id="317"/>
            <p14:sldId id="319"/>
            <p14:sldId id="321"/>
            <p14:sldId id="322"/>
            <p14:sldId id="323"/>
            <p14:sldId id="329"/>
            <p14:sldId id="330"/>
            <p14:sldId id="331"/>
            <p14:sldId id="332"/>
            <p14:sldId id="333"/>
            <p14:sldId id="335"/>
            <p14:sldId id="338"/>
            <p14:sldId id="342"/>
            <p14:sldId id="34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6D93-FCAC-47E0-A2EE-787E62CA81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A879A6-0FD0-4734-A311-86BFCA472E6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BE451C3-0FF4-47C4-B829-773ADF60F88C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CLASSIFICATION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395" y="4048006"/>
            <a:ext cx="8825658" cy="3611418"/>
          </a:xfrm>
        </p:spPr>
        <p:txBody>
          <a:bodyPr>
            <a:normAutofit fontScale="60000" lnSpcReduction="20000"/>
          </a:bodyPr>
          <a:lstStyle/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b="1" u="sng" dirty="0">
                <a:solidFill>
                  <a:schemeClr val="accent6">
                    <a:lumMod val="50000"/>
                  </a:schemeClr>
                </a:solidFill>
              </a:rPr>
              <a:t>TEAM MEMBERS: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Harsha 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Prajwal S Gondi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Thirumudi Nachiyar M K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Nirmala Machado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Mr Nachin H C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MS Pooja Rai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50410" y="2087880"/>
            <a:ext cx="20345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sz="3200" b="1" u="sng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GROUP-4</a:t>
            </a:r>
            <a:endParaRPr lang="en-IN" sz="32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67325" y="4845685"/>
            <a:ext cx="4947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Combining all category, category_1, category_2, category_3 and creating single feature.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Droping unnecessary feature.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356995"/>
            <a:ext cx="6880860" cy="2852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4335780"/>
            <a:ext cx="4123690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/>
              <a:t>PREPROCESSING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42355" y="2611755"/>
            <a:ext cx="49479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Defining function for preprocessing.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Convert all characters in the string to lower case.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non-alpanumeric characters such as punctuation and numbers.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URLs.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RT and CC.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hashtags.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mentions.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extra whitespace.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Tokenize word.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Remove stop words.</a:t>
            </a:r>
            <a:endParaRPr lang="en-US"/>
          </a:p>
          <a:p>
            <a:pPr marL="342900" indent="-342900" algn="l">
              <a:buFont typeface="+mj-lt"/>
              <a:buAutoNum type="alphaLcParenR"/>
            </a:pPr>
            <a:r>
              <a:rPr lang="en-US"/>
              <a:t>Stemming</a:t>
            </a:r>
            <a:endParaRPr lang="en-US"/>
          </a:p>
          <a:p>
            <a:pPr marL="342900" indent="-342900" algn="l">
              <a:buFont typeface="Wingdings" panose="05000000000000000000" charset="0"/>
              <a:buChar char="q"/>
            </a:pP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4999990"/>
            <a:ext cx="4648200" cy="1552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45200" y="1174750"/>
            <a:ext cx="4947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for null values.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for duplicates and droping it.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4755" y="1174750"/>
            <a:ext cx="40290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/>
              <a:t>PREPROCESSING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153785" y="2544445"/>
            <a:ext cx="4947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Calling pre-defined preprocess function and preprocessing Resumes feature.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Saving it to csv file.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6925" y="1186815"/>
            <a:ext cx="5110480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7" y="2676524"/>
            <a:ext cx="11286565" cy="971551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14299"/>
            <a:ext cx="10629900" cy="1257301"/>
          </a:xfrm>
        </p:spPr>
        <p:txBody>
          <a:bodyPr/>
          <a:lstStyle/>
          <a:p>
            <a:pPr algn="ctr"/>
            <a:r>
              <a:rPr lang="en-IN" b="1" u="sng" dirty="0">
                <a:sym typeface="+mn-ea"/>
              </a:rPr>
              <a:t>EXPLORATORY DATA ANALYSIS(EDA)</a:t>
            </a:r>
            <a:br>
              <a:rPr lang="en-IN" b="1" u="sng" dirty="0"/>
            </a:br>
            <a:endParaRPr lang="en-IN" b="1" u="sng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8060" y="1141095"/>
            <a:ext cx="8165465" cy="4422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90320" y="5960110"/>
            <a:ext cx="603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 this we are trying to record each word and printing it.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14299"/>
            <a:ext cx="10629900" cy="1257301"/>
          </a:xfrm>
        </p:spPr>
        <p:txBody>
          <a:bodyPr/>
          <a:lstStyle/>
          <a:p>
            <a:pPr algn="ctr"/>
            <a:r>
              <a:rPr lang="en-US" altLang="en-IN" b="1" u="sng" dirty="0"/>
              <a:t>WORDCLOUD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387475" y="6142355"/>
            <a:ext cx="5404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Recorded words are </a:t>
            </a:r>
            <a:r>
              <a:rPr lang="en-US">
                <a:sym typeface="+mn-ea"/>
              </a:rPr>
              <a:t>Visualized</a:t>
            </a:r>
            <a:r>
              <a:rPr lang="en-US"/>
              <a:t> using wordcloud.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2370" y="1371600"/>
            <a:ext cx="7309485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33349"/>
            <a:ext cx="10629900" cy="1257301"/>
          </a:xfrm>
        </p:spPr>
        <p:txBody>
          <a:bodyPr/>
          <a:lstStyle/>
          <a:p>
            <a:pPr algn="ctr"/>
            <a:r>
              <a:rPr lang="en-US" altLang="en-IN" b="1" u="sng" dirty="0">
                <a:sym typeface="+mn-ea"/>
              </a:rPr>
              <a:t>WORDCLOUD</a:t>
            </a:r>
            <a:endParaRPr lang="en-US" altLang="en-IN" sz="2000" b="1" u="sng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2925" y="4173855"/>
            <a:ext cx="3390900" cy="188595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98" y="1722120"/>
            <a:ext cx="3429000" cy="190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98" y="4173856"/>
            <a:ext cx="3429000" cy="1885950"/>
          </a:xfrm>
          <a:prstGeom prst="rect">
            <a:avLst/>
          </a:prstGeom>
        </p:spPr>
      </p:pic>
      <p:sp>
        <p:nvSpPr>
          <p:cNvPr id="23" name="Content Placeholder 3"/>
          <p:cNvSpPr txBox="1"/>
          <p:nvPr/>
        </p:nvSpPr>
        <p:spPr>
          <a:xfrm>
            <a:off x="8064498" y="1722120"/>
            <a:ext cx="3584577" cy="4764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 err="1"/>
              <a:t>Wordcloud</a:t>
            </a:r>
            <a:r>
              <a:rPr lang="en-US" sz="1800" dirty="0"/>
              <a:t> plot for each Resume Category: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peoplesoft</a:t>
            </a:r>
            <a:r>
              <a:rPr lang="en-US" sz="1800" dirty="0"/>
              <a:t>’ in ‘PeopleSoft Resume’.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react Js</a:t>
            </a:r>
            <a:r>
              <a:rPr lang="en-US" sz="1800" dirty="0"/>
              <a:t>’ in ‘React JS Developer Resume’.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 err="1"/>
              <a:t>sql</a:t>
            </a:r>
            <a:r>
              <a:rPr lang="en-US" sz="1800" b="1" dirty="0"/>
              <a:t> server</a:t>
            </a:r>
            <a:r>
              <a:rPr lang="en-US" sz="1800" dirty="0"/>
              <a:t>’ in ‘SQL Developer Lighting Insight Resume’.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most frequent used word is ‘</a:t>
            </a:r>
            <a:r>
              <a:rPr lang="en-US" sz="1800" b="1" dirty="0"/>
              <a:t>integration</a:t>
            </a:r>
            <a:r>
              <a:rPr lang="en-US" sz="1800" dirty="0"/>
              <a:t>’ in ‘Workday Resume</a:t>
            </a:r>
            <a:r>
              <a:rPr lang="en-US" dirty="0">
                <a:latin typeface="source-serif-pro"/>
              </a:rPr>
              <a:t>’.</a:t>
            </a:r>
            <a:endParaRPr lang="en-US" dirty="0">
              <a:latin typeface="Söhn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722120"/>
            <a:ext cx="350139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BAR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sp>
        <p:nvSpPr>
          <p:cNvPr id="6" name="Text Box 5"/>
          <p:cNvSpPr txBox="1"/>
          <p:nvPr/>
        </p:nvSpPr>
        <p:spPr>
          <a:xfrm>
            <a:off x="6973570" y="2691130"/>
            <a:ext cx="3913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We observe that React JS Developer resume occuring more number of times.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Workday resume is second highest.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77595"/>
            <a:ext cx="634301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BAR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sp>
        <p:nvSpPr>
          <p:cNvPr id="6" name="Text Box 5"/>
          <p:cNvSpPr txBox="1"/>
          <p:nvPr/>
        </p:nvSpPr>
        <p:spPr>
          <a:xfrm>
            <a:off x="1655445" y="6042660"/>
            <a:ext cx="1631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Peoplesoft 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151890"/>
            <a:ext cx="9992995" cy="45548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3060" y="6045835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react js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94805" y="6033770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sql server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127490" y="5960745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integration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315085" y="5814060"/>
            <a:ext cx="927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From the above graph we observe that below are highest occured word for each category.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PRE-PROCESSING(LABEL-ENCODER)</a:t>
            </a:r>
            <a:endParaRPr lang="en-US" b="1" u="sng"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3620" y="1131570"/>
            <a:ext cx="4305300" cy="382333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2515" y="1131570"/>
            <a:ext cx="5031105" cy="13722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072515" y="5313045"/>
            <a:ext cx="562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Encoding the </a:t>
            </a:r>
            <a:r>
              <a:rPr lang="en-US" b="1"/>
              <a:t>Category</a:t>
            </a:r>
            <a:r>
              <a:rPr lang="en-US"/>
              <a:t> feature with LabelEncoder.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1433266"/>
            <a:ext cx="8761413" cy="72043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6921" cy="3416300"/>
          </a:xfrm>
        </p:spPr>
        <p:txBody>
          <a:bodyPr/>
          <a:lstStyle/>
          <a:p>
            <a:pPr marL="0" indent="0" algn="ctr" fontAlgn="base">
              <a:buNone/>
            </a:pPr>
            <a:endParaRPr lang="en-GB" b="1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dirty="0"/>
              <a:t>To reduce manual effort in HRM by developing a highly accurate and automated document classification solution with minimal human intervention.</a:t>
            </a:r>
            <a:br>
              <a:rPr lang="en-GB" sz="2400" b="1" dirty="0"/>
            </a:br>
            <a:endParaRPr lang="en-IN" sz="2400" b="1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b="1" u="sng" dirty="0"/>
              <a:t>BAR</a:t>
            </a:r>
            <a:r>
              <a:rPr lang="en-IN" b="1" u="sng" dirty="0"/>
              <a:t>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sp>
        <p:nvSpPr>
          <p:cNvPr id="6" name="Text Box 5"/>
          <p:cNvSpPr txBox="1"/>
          <p:nvPr/>
        </p:nvSpPr>
        <p:spPr>
          <a:xfrm>
            <a:off x="6515100" y="1295400"/>
            <a:ext cx="455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Here we observe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 </a:t>
            </a:r>
            <a:r>
              <a:rPr lang="en-US" b="1"/>
              <a:t>React JS Developer Resume</a:t>
            </a:r>
            <a:r>
              <a:rPr lang="en-US"/>
              <a:t> is encoded as </a:t>
            </a:r>
            <a:r>
              <a:rPr lang="en-US" b="1"/>
              <a:t>1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Workday Resume</a:t>
            </a:r>
            <a:r>
              <a:rPr lang="en-US"/>
              <a:t> is encoded as </a:t>
            </a:r>
            <a:r>
              <a:rPr lang="en-US" b="1"/>
              <a:t>3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 </a:t>
            </a:r>
            <a:r>
              <a:rPr lang="en-US" b="1"/>
              <a:t>PeopleSoft Resume</a:t>
            </a:r>
            <a:r>
              <a:rPr lang="en-US"/>
              <a:t> is encoded as</a:t>
            </a:r>
            <a:r>
              <a:rPr lang="en-US" b="1"/>
              <a:t> 0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SQL Developer Lightning Insight Resume</a:t>
            </a:r>
            <a:r>
              <a:rPr lang="en-US">
                <a:sym typeface="+mn-ea"/>
              </a:rPr>
              <a:t> is encoded as </a:t>
            </a:r>
            <a:r>
              <a:rPr lang="en-US" b="1">
                <a:sym typeface="+mn-ea"/>
              </a:rPr>
              <a:t>2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indent="0" algn="ctr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6340" y="1217295"/>
            <a:ext cx="5318760" cy="50660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4004945"/>
            <a:ext cx="277876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b="1" u="sng" dirty="0"/>
              <a:t>PIE</a:t>
            </a:r>
            <a:r>
              <a:rPr lang="en-IN" b="1" u="sng" dirty="0"/>
              <a:t> </a:t>
            </a:r>
            <a:r>
              <a:rPr lang="en-US" altLang="en-IN" b="1" u="sng" dirty="0"/>
              <a:t>PLOT</a:t>
            </a:r>
            <a:endParaRPr lang="en-US" altLang="en-IN" b="1" u="sn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1375" y="796925"/>
            <a:ext cx="6442710" cy="60610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63995" y="1737360"/>
            <a:ext cx="455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Pie Plot we observe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30.4%</a:t>
            </a:r>
            <a:r>
              <a:rPr lang="en-US"/>
              <a:t> of resume is  </a:t>
            </a:r>
            <a:r>
              <a:rPr lang="en-US" b="1"/>
              <a:t>React JS Developer Resume.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26.6% </a:t>
            </a:r>
            <a:r>
              <a:rPr lang="en-US"/>
              <a:t>of resume is</a:t>
            </a:r>
            <a:r>
              <a:rPr lang="en-US" b="1"/>
              <a:t> Workday Resume.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 </a:t>
            </a:r>
            <a:r>
              <a:rPr lang="en-US" b="1"/>
              <a:t>25.3%</a:t>
            </a:r>
            <a:r>
              <a:rPr lang="en-US"/>
              <a:t> of resume is </a:t>
            </a:r>
            <a:r>
              <a:rPr lang="en-US" b="1">
                <a:sym typeface="+mn-ea"/>
              </a:rPr>
              <a:t>PeopleSoft Resume.</a:t>
            </a:r>
            <a:endParaRPr 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17.7%</a:t>
            </a:r>
            <a:r>
              <a:rPr lang="en-US"/>
              <a:t> of resume is </a:t>
            </a:r>
            <a:r>
              <a:rPr lang="en-US" b="1"/>
              <a:t>SQL Developer Lightning Insight Resume.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LEMMATIZING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327150" y="5427345"/>
            <a:ext cx="455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We Observed that 1832 words got Lemmatized.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27150" y="1191260"/>
            <a:ext cx="6428740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LEMMATIZING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642745" y="5863590"/>
            <a:ext cx="455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Plotting Top 30  most frequent words in the lem_words list.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42745" y="899160"/>
            <a:ext cx="890651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TRAIN TEST SPLIT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137285" y="5049520"/>
            <a:ext cx="759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Applying Tfidvectorizer function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Doing Train test split and checking shape of it.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7285" y="951230"/>
            <a:ext cx="4133850" cy="1828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7285" y="3028315"/>
            <a:ext cx="923036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MODEL BUILDING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193165" y="4965065"/>
            <a:ext cx="4557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Importing all Required libraries.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All Algorithm is stored inside list and calling Each and Every algorithm inside list.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Checking Classification Report and Confusion matrix for each Algorithm.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9325" y="1108710"/>
            <a:ext cx="8569960" cy="12966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9325" y="2655570"/>
            <a:ext cx="9787255" cy="19424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DECISION TREE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.93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968375"/>
            <a:ext cx="6640830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RANDOM FOREST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.97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869315"/>
            <a:ext cx="6536690" cy="4580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ADA BOOST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.89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We have some Miss classified data.Can also see from Confusion matrix.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907415"/>
            <a:ext cx="662749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GRADIENT BOOSTING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1(over fitting)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983615"/>
            <a:ext cx="6491605" cy="4482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82" y="750926"/>
            <a:ext cx="8610600" cy="1293028"/>
          </a:xfrm>
        </p:spPr>
        <p:txBody>
          <a:bodyPr/>
          <a:lstStyle/>
          <a:p>
            <a:pPr algn="ctr"/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1032498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 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The aim of this project is to </a:t>
            </a:r>
            <a:r>
              <a:rPr lang="en-US" sz="2400" b="1" dirty="0"/>
              <a:t>develop a document classification solution that automates HRM processes, improves accuracy, and reduces the need for human intervention.</a:t>
            </a: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SUPPORT VECTOR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.93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1017270"/>
            <a:ext cx="6622415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KNEIGHBORS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F1 Score is 1(overfitting)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958850"/>
            <a:ext cx="6472555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XG-BOOST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F1 Score is 1(overfitting)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887095"/>
            <a:ext cx="5250180" cy="45523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LGBM CLASSIFIER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16660" y="5544820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From classification Report and Confusion matrix we found that,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F1 Score is 1(overfitting)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6660" y="991235"/>
            <a:ext cx="6314440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MODEL SELECTION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40790" y="5727065"/>
            <a:ext cx="8783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Random Forest and SVC gave best F1 Score.SVC gave stable stable F1 Score.so,Finalised SVC Model. 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Doing Pickle file of finalised model in sav format.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75" y="1499870"/>
            <a:ext cx="5229225" cy="16478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0790" y="1499870"/>
            <a:ext cx="4426585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DEPLOYMENT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40790" y="5727065"/>
            <a:ext cx="878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Type the above code to run the file.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The generic code : streamlit run “file_path”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26285" y="902335"/>
            <a:ext cx="814006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DEPLOYMENT</a:t>
            </a:r>
            <a:endParaRPr 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1240790" y="5727065"/>
            <a:ext cx="878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This is the output screen of deployment.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03600" y="833120"/>
            <a:ext cx="5384800" cy="48939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u="sng" dirty="0"/>
              <a:t>CHALLENGES FACED</a:t>
            </a:r>
            <a:endParaRPr lang="en-IN" altLang="en-US" b="1" u="sng" dirty="0"/>
          </a:p>
        </p:txBody>
      </p:sp>
      <p:sp>
        <p:nvSpPr>
          <p:cNvPr id="7" name="Text Box 6"/>
          <p:cNvSpPr txBox="1"/>
          <p:nvPr/>
        </p:nvSpPr>
        <p:spPr>
          <a:xfrm>
            <a:off x="720725" y="1002665"/>
            <a:ext cx="1009332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The below are the few challenges we faced during this project</a:t>
            </a:r>
            <a:r>
              <a:rPr lang="en-US">
                <a:sym typeface="+mn-ea"/>
              </a:rPr>
              <a:t>,</a:t>
            </a: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/>
              <a:t>Data Extraction: </a:t>
            </a:r>
            <a:r>
              <a:rPr lang="en-IN" altLang="en-US"/>
              <a:t>As we were extracting resume data for first time few faced isuues while extraction,fixed it with text extract.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>
                <a:sym typeface="+mn-ea"/>
              </a:rPr>
              <a:t>Preprocessing: </a:t>
            </a:r>
            <a:r>
              <a:rPr lang="en-IN" altLang="en-US">
                <a:sym typeface="+mn-ea"/>
              </a:rPr>
              <a:t>We removed all unnecesary data.</a:t>
            </a:r>
            <a:endParaRPr lang="en-I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>
                <a:sym typeface="+mn-ea"/>
              </a:rPr>
              <a:t>Word Cloud</a:t>
            </a:r>
            <a:r>
              <a:rPr lang="en-IN" altLang="en-US">
                <a:sym typeface="+mn-ea"/>
              </a:rPr>
              <a:t>: We got to know we can visualize most frequent words using this.</a:t>
            </a:r>
            <a:endParaRPr lang="en-I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/>
              <a:t>Tfidvectorizer:</a:t>
            </a:r>
            <a:r>
              <a:rPr lang="en-IN" altLang="en-US"/>
              <a:t> We transformed the text data into numerical data.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/>
              <a:t>Deployment:</a:t>
            </a:r>
            <a:r>
              <a:rPr lang="en-IN" altLang="en-US"/>
              <a:t> Uploading the file was a challange.We fixed it using st.file_uploader.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/>
              <a:t>Prediction: </a:t>
            </a:r>
            <a:r>
              <a:rPr lang="en-IN" altLang="en-US"/>
              <a:t>We were getting 1 for any resume uploaded.Later we got to know that Resume file was not read properly and fixed it.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b="1">
                <a:sym typeface="+mn-ea"/>
              </a:rPr>
              <a:t>Decoding: </a:t>
            </a:r>
            <a:r>
              <a:rPr lang="en-IN" altLang="en-US">
                <a:sym typeface="+mn-ea"/>
              </a:rPr>
              <a:t>We created dictonary for each category and their encoded value.Further did the maping with predicted value.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902161" y="2376506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2790" y="1174750"/>
            <a:ext cx="4059555" cy="254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95" y="1174750"/>
            <a:ext cx="4904105" cy="49041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2790" y="4782185"/>
            <a:ext cx="4177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Importing necessary library required.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Listing all files in file path.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838825"/>
            <a:ext cx="6780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React JS Developer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Creating DataFrame for each category.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48715"/>
            <a:ext cx="4608830" cy="402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45" y="1148715"/>
            <a:ext cx="4565015" cy="2198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0" y="3435985"/>
            <a:ext cx="4564380" cy="2499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1535" y="5788025"/>
            <a:ext cx="5866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PeopleSoft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74750"/>
            <a:ext cx="4331970" cy="387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0" y="1174750"/>
            <a:ext cx="4866640" cy="1852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10" y="3294380"/>
            <a:ext cx="4867275" cy="2322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80289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SQL Developer Lightning Insight Resume.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6490" y="1065530"/>
            <a:ext cx="4791075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1174750"/>
            <a:ext cx="5029200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3221990"/>
            <a:ext cx="5029200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5582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Extracting data from file path for Workday Resume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Printing file path and their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Creating DataFrame for each category.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6445" y="1174750"/>
            <a:ext cx="4617720" cy="4088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174750"/>
            <a:ext cx="5363210" cy="2036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35" y="3294380"/>
            <a:ext cx="5362575" cy="2192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 EXTRACTION</a:t>
            </a:r>
            <a:endParaRPr lang="en-US" alt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182745" cy="3423920"/>
          </a:xfrm>
        </p:spPr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Clr>
                <a:srgbClr val="B31166"/>
              </a:buClr>
              <a:buNone/>
            </a:pPr>
            <a:endParaRPr lang="en-GB" sz="2400" dirty="0">
              <a:cs typeface="Calibri" panose="020F050202020403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6445" y="5545455"/>
            <a:ext cx="803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Appending  data_1, data_2, data_3 in data and creating single DataFrame.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/>
              <a:t>Checking info() of each data type.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3930" y="1393825"/>
            <a:ext cx="5384800" cy="2985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1919605"/>
            <a:ext cx="2914650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5501</Words>
  <Application>WPS Presentation</Application>
  <PresentationFormat>Widescreen</PresentationFormat>
  <Paragraphs>266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source-serif-pro</vt:lpstr>
      <vt:lpstr>Segoe Print</vt:lpstr>
      <vt:lpstr>Söhne</vt:lpstr>
      <vt:lpstr>Arial Black</vt:lpstr>
      <vt:lpstr>Blue Waves</vt:lpstr>
      <vt:lpstr>RESUME CLASSIFICATION</vt:lpstr>
      <vt:lpstr>BUSINESS PROBLEM  </vt:lpstr>
      <vt:lpstr>OBJECTIVE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DATA EXTRACTION</vt:lpstr>
      <vt:lpstr>PREPROCESSING</vt:lpstr>
      <vt:lpstr>PREPROCESSING</vt:lpstr>
      <vt:lpstr>EXPLORATORY DATA ANALYSIS(EDA)</vt:lpstr>
      <vt:lpstr>EXPLORATORY DATA ANALYSIS(EDA) </vt:lpstr>
      <vt:lpstr>WORDCLOUD </vt:lpstr>
      <vt:lpstr>WORDCLOUD</vt:lpstr>
      <vt:lpstr>BAR PLOT</vt:lpstr>
      <vt:lpstr>BAR PLOT</vt:lpstr>
      <vt:lpstr>PRE-PROCESSING(LABEL-ENCODER)</vt:lpstr>
      <vt:lpstr>BAR PLOT</vt:lpstr>
      <vt:lpstr>PIE PLOT</vt:lpstr>
      <vt:lpstr>LEMMATIZING</vt:lpstr>
      <vt:lpstr>LEMMATIZING</vt:lpstr>
      <vt:lpstr>TRAIN TEST SPLIT</vt:lpstr>
      <vt:lpstr>MODEL BUILDING</vt:lpstr>
      <vt:lpstr>DECISION TREE CLASSIFIER</vt:lpstr>
      <vt:lpstr>RANDOM FOREST CLASSIFIER</vt:lpstr>
      <vt:lpstr>ADA BOOST CLASSIFIER</vt:lpstr>
      <vt:lpstr>GRADIENT BOOSTING CLASSIFIER</vt:lpstr>
      <vt:lpstr>SUPPORT VECTOR CLASSIFIER</vt:lpstr>
      <vt:lpstr>KNEIGHBORS CLASSIFIER</vt:lpstr>
      <vt:lpstr>XG-BOOST CLASSIFIER</vt:lpstr>
      <vt:lpstr>LGBM CLASSIFIER</vt:lpstr>
      <vt:lpstr>MODEL SELECTION</vt:lpstr>
      <vt:lpstr>DEPLOYMENT</vt:lpstr>
      <vt:lpstr>DEPLOYMENT</vt:lpstr>
      <vt:lpstr>DEPLOYMENT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63</cp:revision>
  <dcterms:created xsi:type="dcterms:W3CDTF">2023-03-09T04:41:00Z</dcterms:created>
  <dcterms:modified xsi:type="dcterms:W3CDTF">2023-04-25T16:45:00Z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83255520647740CFA8E30970498F5004</vt:lpwstr>
  </property>
  <property fmtid="{D5CDD505-2E9C-101B-9397-08002B2CF9AE}" pid="3" name="KSOProductBuildVer">
    <vt:lpwstr>1033-11.2.0.11536</vt:lpwstr>
  </property>
</Properties>
</file>