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92" r:id="rId7"/>
    <p:sldId id="294" r:id="rId8"/>
    <p:sldId id="295" r:id="rId9"/>
    <p:sldId id="293" r:id="rId10"/>
    <p:sldId id="296" r:id="rId11"/>
    <p:sldId id="297" r:id="rId12"/>
    <p:sldId id="298" r:id="rId13"/>
    <p:sldId id="299" r:id="rId14"/>
    <p:sldId id="280" r:id="rId15"/>
    <p:sldId id="281" r:id="rId16"/>
    <p:sldId id="300" r:id="rId17"/>
    <p:sldId id="283" r:id="rId18"/>
    <p:sldId id="282" r:id="rId19"/>
    <p:sldId id="30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94"/>
            <p14:sldId id="295"/>
            <p14:sldId id="296"/>
            <p14:sldId id="297"/>
            <p14:sldId id="298"/>
            <p14:sldId id="299"/>
            <p14:sldId id="280"/>
            <p14:sldId id="281"/>
            <p14:sldId id="277"/>
            <p14:sldId id="258"/>
            <p14:sldId id="257"/>
            <p14:sldId id="292"/>
            <p14:sldId id="293"/>
            <p14:sldId id="283"/>
            <p14:sldId id="282"/>
            <p14:sldId id="301"/>
            <p14:sldId id="259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6D93-FCAC-47E0-A2EE-787E62CA81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A879A6-0FD0-4734-A311-86BFCA472E6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BE451C3-0FF4-47C4-B829-773ADF60F88C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CLASSIFICATION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395" y="4048006"/>
            <a:ext cx="8825658" cy="3611418"/>
          </a:xfrm>
        </p:spPr>
        <p:txBody>
          <a:bodyPr>
            <a:normAutofit fontScale="60000" lnSpcReduction="20000"/>
          </a:bodyPr>
          <a:lstStyle/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b="1" u="sng" dirty="0">
                <a:solidFill>
                  <a:schemeClr val="accent6">
                    <a:lumMod val="50000"/>
                  </a:schemeClr>
                </a:solidFill>
              </a:rPr>
              <a:t>TEAM MEMBERS: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Harsha 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Prajwal S Gondi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Thirumudi Nachiyar M K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Nirmala Machado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Nachin H C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Pooja Rai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50410" y="2087880"/>
            <a:ext cx="20345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sz="3200" b="1" u="sng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GROUP-4</a:t>
            </a:r>
            <a:endParaRPr lang="en-IN" sz="32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67325" y="4845685"/>
            <a:ext cx="4947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Combining all category, category_1, category_2, category_3 and creating single feature.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Droping unnecessary feature.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356995"/>
            <a:ext cx="6880860" cy="2852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4335780"/>
            <a:ext cx="4123690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/>
              <a:t>PREPROCESSING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42355" y="2611755"/>
            <a:ext cx="49479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Defining function for preprocessing.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Convert all characters in the string to lower case.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non-alpanumeric characters such as punctuation and numbers.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URLs.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RT and CC.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hashtags.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mentions.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extra whitespace.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Tokenize word.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stop words.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Stemming</a:t>
            </a:r>
            <a:endParaRPr lang="en-US"/>
          </a:p>
          <a:p>
            <a:pPr marL="342900" indent="-342900" algn="l">
              <a:buFont typeface="Wingdings" panose="05000000000000000000" charset="0"/>
              <a:buChar char="q"/>
            </a:pP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4999990"/>
            <a:ext cx="4648200" cy="1552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45200" y="1174750"/>
            <a:ext cx="4947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for null values.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for duplicates and droping it.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4755" y="1174750"/>
            <a:ext cx="40290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/>
              <a:t>PREPROCESSING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53785" y="2544445"/>
            <a:ext cx="4947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Calling defined preprocess function and preprocessing Resumes feature.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Saving it to csv file.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6925" y="1186815"/>
            <a:ext cx="5110480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7" y="2676524"/>
            <a:ext cx="11286565" cy="971551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14299"/>
            <a:ext cx="10629900" cy="1257301"/>
          </a:xfrm>
        </p:spPr>
        <p:txBody>
          <a:bodyPr/>
          <a:lstStyle/>
          <a:p>
            <a:pPr algn="ctr"/>
            <a:r>
              <a:rPr lang="en-IN" b="1" u="sng" dirty="0">
                <a:sym typeface="+mn-ea"/>
              </a:rPr>
              <a:t>EXPLORATORY DATA ANALYSIS(EDA)</a:t>
            </a:r>
            <a:br>
              <a:rPr lang="en-IN" b="1" u="sng" dirty="0"/>
            </a:br>
            <a:endParaRPr lang="en-IN" b="1" u="sng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8060" y="1141095"/>
            <a:ext cx="8165465" cy="4422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90320" y="5960110"/>
            <a:ext cx="603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 this we are trying to record each word and printing it.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14299"/>
            <a:ext cx="10629900" cy="1257301"/>
          </a:xfrm>
        </p:spPr>
        <p:txBody>
          <a:bodyPr/>
          <a:lstStyle/>
          <a:p>
            <a:pPr algn="ctr"/>
            <a:r>
              <a:rPr lang="en-US" altLang="en-IN" b="1" u="sng" dirty="0"/>
              <a:t>WORDCLOUD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387475" y="6142355"/>
            <a:ext cx="5404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Recorded words are </a:t>
            </a:r>
            <a:r>
              <a:rPr lang="en-US">
                <a:sym typeface="+mn-ea"/>
              </a:rPr>
              <a:t>Visualized</a:t>
            </a:r>
            <a:r>
              <a:rPr lang="en-US"/>
              <a:t> using wordcloud.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2370" y="1371600"/>
            <a:ext cx="7309485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33349"/>
            <a:ext cx="10629900" cy="1257301"/>
          </a:xfrm>
        </p:spPr>
        <p:txBody>
          <a:bodyPr/>
          <a:lstStyle/>
          <a:p>
            <a:pPr algn="ctr"/>
            <a:r>
              <a:rPr lang="en-US" altLang="en-IN" b="1" u="sng" dirty="0">
                <a:sym typeface="+mn-ea"/>
              </a:rPr>
              <a:t>WORDCLOUD</a:t>
            </a:r>
            <a:endParaRPr lang="en-US" altLang="en-IN" sz="2000" b="1" u="sng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2925" y="4173855"/>
            <a:ext cx="3390900" cy="188595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98" y="1722120"/>
            <a:ext cx="3429000" cy="190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98" y="4173856"/>
            <a:ext cx="3429000" cy="1885950"/>
          </a:xfrm>
          <a:prstGeom prst="rect">
            <a:avLst/>
          </a:prstGeom>
        </p:spPr>
      </p:pic>
      <p:sp>
        <p:nvSpPr>
          <p:cNvPr id="23" name="Content Placeholder 3"/>
          <p:cNvSpPr txBox="1"/>
          <p:nvPr/>
        </p:nvSpPr>
        <p:spPr>
          <a:xfrm>
            <a:off x="8064498" y="1722120"/>
            <a:ext cx="3584577" cy="4764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 err="1"/>
              <a:t>Wordcloud</a:t>
            </a:r>
            <a:r>
              <a:rPr lang="en-US" sz="1800" dirty="0"/>
              <a:t> plot for each Resume Category: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peoplesoft</a:t>
            </a:r>
            <a:r>
              <a:rPr lang="en-US" sz="1800" dirty="0"/>
              <a:t>’ in ‘PeopleSoft Resume’.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react Js</a:t>
            </a:r>
            <a:r>
              <a:rPr lang="en-US" sz="1800" dirty="0"/>
              <a:t>’ in ‘React JS Developer Resume’.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 err="1"/>
              <a:t>sql</a:t>
            </a:r>
            <a:r>
              <a:rPr lang="en-US" sz="1800" b="1" dirty="0"/>
              <a:t> server</a:t>
            </a:r>
            <a:r>
              <a:rPr lang="en-US" sz="1800" dirty="0"/>
              <a:t>’ in ‘SQL Developer Lighting Insight Resume’.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integration</a:t>
            </a:r>
            <a:r>
              <a:rPr lang="en-US" sz="1800" dirty="0"/>
              <a:t>’ in ‘Workday Resume</a:t>
            </a:r>
            <a:r>
              <a:rPr lang="en-US" dirty="0">
                <a:latin typeface="source-serif-pro"/>
              </a:rPr>
              <a:t>’.</a:t>
            </a:r>
            <a:endParaRPr lang="en-US" dirty="0">
              <a:latin typeface="Söhn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722120"/>
            <a:ext cx="350139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-7199"/>
            <a:ext cx="11268075" cy="1293028"/>
          </a:xfrm>
        </p:spPr>
        <p:txBody>
          <a:bodyPr/>
          <a:lstStyle/>
          <a:p>
            <a:pPr algn="ctr"/>
            <a:r>
              <a:rPr lang="en-IN" b="1" u="sng" dirty="0"/>
              <a:t>BAR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1536655"/>
            <a:ext cx="6472237" cy="5019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973570" y="2691130"/>
            <a:ext cx="3913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We observe that Work day resume occuring more number of times.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Peoplesoft resume is second highest.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BAR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sp>
        <p:nvSpPr>
          <p:cNvPr id="6" name="Text Box 5"/>
          <p:cNvSpPr txBox="1"/>
          <p:nvPr/>
        </p:nvSpPr>
        <p:spPr>
          <a:xfrm>
            <a:off x="1655445" y="6042660"/>
            <a:ext cx="1631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Peoplesoft 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151890"/>
            <a:ext cx="9992995" cy="45548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3060" y="6045835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react js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94805" y="6033770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sql server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127490" y="5960745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integration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315085" y="5814060"/>
            <a:ext cx="927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From the above graph we observe that below are highest occured word for each category.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902161" y="2376506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1433266"/>
            <a:ext cx="8761413" cy="72043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6921" cy="3416300"/>
          </a:xfrm>
        </p:spPr>
        <p:txBody>
          <a:bodyPr/>
          <a:lstStyle/>
          <a:p>
            <a:pPr marL="0" indent="0" algn="ctr" fontAlgn="base">
              <a:buNone/>
            </a:pPr>
            <a:endParaRPr lang="en-GB" b="1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dirty="0"/>
              <a:t>To reduce manual effort in HRM by developing a highly accurate and automated document classification solution with minimal human intervention.</a:t>
            </a:r>
            <a:br>
              <a:rPr lang="en-GB" sz="2400" b="1" dirty="0"/>
            </a:br>
            <a:endParaRPr lang="en-IN" sz="2400" b="1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82" y="750926"/>
            <a:ext cx="8610600" cy="1293028"/>
          </a:xfrm>
        </p:spPr>
        <p:txBody>
          <a:bodyPr/>
          <a:lstStyle/>
          <a:p>
            <a:pPr algn="ctr"/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1032498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 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The aim of this project is to </a:t>
            </a:r>
            <a:r>
              <a:rPr lang="en-US" sz="2400" b="1" dirty="0"/>
              <a:t>develop a document classification solution that automates HRM processes, improves accuracy, and reduces the need for human intervention.</a:t>
            </a: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2790" y="1174750"/>
            <a:ext cx="4059555" cy="254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95" y="1174750"/>
            <a:ext cx="4904105" cy="49041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2790" y="4782185"/>
            <a:ext cx="4177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Importing necessary library required.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Listing all files in file path.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838825"/>
            <a:ext cx="6780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React JS Developer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Creating DataFrame for each category.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48715"/>
            <a:ext cx="4608830" cy="402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45" y="1148715"/>
            <a:ext cx="4565015" cy="2198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0" y="3435985"/>
            <a:ext cx="4564380" cy="2499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1535" y="5788025"/>
            <a:ext cx="5866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PeopleSoft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74750"/>
            <a:ext cx="4331970" cy="387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0" y="1174750"/>
            <a:ext cx="4866640" cy="1852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10" y="3294380"/>
            <a:ext cx="4867275" cy="2322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80289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SQL Developer Lightning Insight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6490" y="1065530"/>
            <a:ext cx="4791075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1174750"/>
            <a:ext cx="5029200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3221990"/>
            <a:ext cx="5029200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5582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Workday Resume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74750"/>
            <a:ext cx="4617720" cy="4088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174750"/>
            <a:ext cx="5363210" cy="2036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35" y="3294380"/>
            <a:ext cx="5362575" cy="2192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803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Appending  data_1, data_2, data_3 in data and creating single DataFrame.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info() of each data type.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3930" y="1393825"/>
            <a:ext cx="5384800" cy="2985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1919605"/>
            <a:ext cx="2914650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2654</Words>
  <Application>WPS Presentation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67" baseType="lpstr">
      <vt:lpstr>Arial</vt:lpstr>
      <vt:lpstr>SimSun</vt:lpstr>
      <vt:lpstr>Wingdings</vt:lpstr>
      <vt:lpstr>Wingdings</vt:lpstr>
      <vt:lpstr>Calibri</vt:lpstr>
      <vt:lpstr>source-serif-pro</vt:lpstr>
      <vt:lpstr>Segoe Print</vt:lpstr>
      <vt:lpstr>Söhne</vt:lpstr>
      <vt:lpstr>Arial Black</vt:lpstr>
      <vt:lpstr>Century Gothic</vt:lpstr>
      <vt:lpstr>Microsoft YaHei</vt:lpstr>
      <vt:lpstr>Arial Unicode MS</vt:lpstr>
      <vt:lpstr>Times New Roman</vt:lpstr>
      <vt:lpstr>Bahnschrift Condensed</vt:lpstr>
      <vt:lpstr>Bahnschrift</vt:lpstr>
      <vt:lpstr>Bahnschrift Light SemiCondensed</vt:lpstr>
      <vt:lpstr>Bahnschrift SemiLight</vt:lpstr>
      <vt:lpstr>Cambria</vt:lpstr>
      <vt:lpstr>Candara</vt:lpstr>
      <vt:lpstr>Consolas</vt:lpstr>
      <vt:lpstr>Courier New</vt:lpstr>
      <vt:lpstr>Georgia</vt:lpstr>
      <vt:lpstr>Leelawadee UI</vt:lpstr>
      <vt:lpstr>Ink Free</vt:lpstr>
      <vt:lpstr>Impact</vt:lpstr>
      <vt:lpstr>Leelawadee UI Semilight</vt:lpstr>
      <vt:lpstr>Microsoft Himalaya</vt:lpstr>
      <vt:lpstr>Microsoft PhagsPa</vt:lpstr>
      <vt:lpstr>MS PGothic</vt:lpstr>
      <vt:lpstr>Segoe UI Emoji</vt:lpstr>
      <vt:lpstr>Segoe UI Black</vt:lpstr>
      <vt:lpstr>Segoe UI Light</vt:lpstr>
      <vt:lpstr>Sitka Banner</vt:lpstr>
      <vt:lpstr>Sitka Display</vt:lpstr>
      <vt:lpstr>Segoe UI Historic</vt:lpstr>
      <vt:lpstr>Segoe UI Semibold</vt:lpstr>
      <vt:lpstr>Segoe UI Symbol</vt:lpstr>
      <vt:lpstr>Sylfaen</vt:lpstr>
      <vt:lpstr>Yu Gothic UI</vt:lpstr>
      <vt:lpstr>Yu Gothic UI Light</vt:lpstr>
      <vt:lpstr>Trebuchet MS</vt:lpstr>
      <vt:lpstr>Yu Gothic</vt:lpstr>
      <vt:lpstr>Tahoma</vt:lpstr>
      <vt:lpstr>Constantia</vt:lpstr>
      <vt:lpstr>Microsoft Yi Baiti</vt:lpstr>
      <vt:lpstr>Microsoft Tai Le</vt:lpstr>
      <vt:lpstr>Marlett</vt:lpstr>
      <vt:lpstr>Blue Waves</vt:lpstr>
      <vt:lpstr>RESUME CLASSIFICATION</vt:lpstr>
      <vt:lpstr>BUSINESS PROBLEM  </vt:lpstr>
      <vt:lpstr>OBJECTIVE</vt:lpstr>
      <vt:lpstr>           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PREPROCESSING</vt:lpstr>
      <vt:lpstr>EXPLORATORY DATA ANALYSIS(EDA)</vt:lpstr>
      <vt:lpstr>WORD Cloud MAP</vt:lpstr>
      <vt:lpstr>EXPLORATORY DATA ANALYSIS(EDA) </vt:lpstr>
      <vt:lpstr>WORD Cloud MAP Category-wise</vt:lpstr>
      <vt:lpstr>BAR plot</vt:lpstr>
      <vt:lpstr>BAR PLOT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52</cp:revision>
  <dcterms:created xsi:type="dcterms:W3CDTF">2023-03-09T04:41:00Z</dcterms:created>
  <dcterms:modified xsi:type="dcterms:W3CDTF">2023-04-10T10:05:22Z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344E478B3374499BB32A722E12251C93</vt:lpwstr>
  </property>
  <property fmtid="{D5CDD505-2E9C-101B-9397-08002B2CF9AE}" pid="3" name="KSOProductBuildVer">
    <vt:lpwstr>1033-11.2.0.11516</vt:lpwstr>
  </property>
</Properties>
</file>